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90" r:id="rId2"/>
    <p:sldId id="275" r:id="rId3"/>
    <p:sldId id="292" r:id="rId4"/>
    <p:sldId id="293" r:id="rId5"/>
    <p:sldId id="274" r:id="rId6"/>
    <p:sldId id="279" r:id="rId7"/>
    <p:sldId id="280" r:id="rId8"/>
    <p:sldId id="281" r:id="rId9"/>
    <p:sldId id="282" r:id="rId10"/>
    <p:sldId id="283" r:id="rId11"/>
    <p:sldId id="285" r:id="rId12"/>
    <p:sldId id="26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4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D85FE-E372-4815-A704-384243ED34A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A602F-75E6-48B5-BCC4-F379FD99F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0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79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46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86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36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978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54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766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95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500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319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44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771F-2EF1-4CA2-9DE4-259D595B15F4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85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34286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94306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Muốn so sánh hai phân số khác mẫu số ta làm thế nào?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08606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188" y="317248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                        ;                          ;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9856135"/>
              </p:ext>
            </p:extLst>
          </p:nvPr>
        </p:nvGraphicFramePr>
        <p:xfrm>
          <a:off x="1077238" y="2095501"/>
          <a:ext cx="1894562" cy="1047750"/>
        </p:xfrm>
        <a:graphic>
          <a:graphicData uri="http://schemas.openxmlformats.org/presentationml/2006/ole">
            <p:oleObj spid="_x0000_s36010" name="Equation" r:id="rId3" imgW="495085" imgH="393529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15498171"/>
              </p:ext>
            </p:extLst>
          </p:nvPr>
        </p:nvGraphicFramePr>
        <p:xfrm>
          <a:off x="1676400" y="3086099"/>
          <a:ext cx="2016125" cy="970977"/>
        </p:xfrm>
        <a:graphic>
          <a:graphicData uri="http://schemas.openxmlformats.org/presentationml/2006/ole">
            <p:oleObj spid="_x0000_s36011" name="Equation" r:id="rId4" imgW="888614" imgH="393529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04973951"/>
              </p:ext>
            </p:extLst>
          </p:nvPr>
        </p:nvGraphicFramePr>
        <p:xfrm>
          <a:off x="4038600" y="3086100"/>
          <a:ext cx="2133600" cy="970738"/>
        </p:xfrm>
        <a:graphic>
          <a:graphicData uri="http://schemas.openxmlformats.org/presentationml/2006/ole">
            <p:oleObj spid="_x0000_s36012" name="Equation" r:id="rId5" imgW="875920" imgH="393529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80064357"/>
              </p:ext>
            </p:extLst>
          </p:nvPr>
        </p:nvGraphicFramePr>
        <p:xfrm>
          <a:off x="6477000" y="3075556"/>
          <a:ext cx="2286000" cy="1001144"/>
        </p:xfrm>
        <a:graphic>
          <a:graphicData uri="http://schemas.openxmlformats.org/presentationml/2006/ole">
            <p:oleObj spid="_x0000_s36013" name="Equation" r:id="rId6" imgW="863225" imgH="393529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8522" y="3914385"/>
            <a:ext cx="86230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  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36863129"/>
              </p:ext>
            </p:extLst>
          </p:nvPr>
        </p:nvGraphicFramePr>
        <p:xfrm>
          <a:off x="1219200" y="4038600"/>
          <a:ext cx="1812621" cy="954011"/>
        </p:xfrm>
        <a:graphic>
          <a:graphicData uri="http://schemas.openxmlformats.org/presentationml/2006/ole">
            <p:oleObj spid="_x0000_s36014" name="Equation" r:id="rId7" imgW="825500" imgH="39370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37191440"/>
              </p:ext>
            </p:extLst>
          </p:nvPr>
        </p:nvGraphicFramePr>
        <p:xfrm>
          <a:off x="1828800" y="5576377"/>
          <a:ext cx="2419088" cy="1051778"/>
        </p:xfrm>
        <a:graphic>
          <a:graphicData uri="http://schemas.openxmlformats.org/presentationml/2006/ole">
            <p:oleObj spid="_x0000_s36015" name="Equation" r:id="rId8" imgW="495085" imgH="393529" progId="Equation.3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533499" y="237238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b. </a:t>
            </a:r>
            <a:endParaRPr lang="vi-VN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6383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4: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167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20955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810000" y="3962400"/>
          <a:ext cx="1295400" cy="990600"/>
        </p:xfrm>
        <a:graphic>
          <a:graphicData uri="http://schemas.openxmlformats.org/presentationml/2006/ole">
            <p:oleObj spid="_x0000_s36016" name="Equation" r:id="rId9" imgW="647640" imgH="39348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62000" y="5065693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2452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8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524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09800"/>
            <a:ext cx="8534400" cy="1657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42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42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276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3434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5814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0955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12200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BTT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123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21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VBT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51020"/>
            <a:ext cx="1819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63122932"/>
              </p:ext>
            </p:extLst>
          </p:nvPr>
        </p:nvGraphicFramePr>
        <p:xfrm>
          <a:off x="838200" y="2416469"/>
          <a:ext cx="443186" cy="886371"/>
        </p:xfrm>
        <a:graphic>
          <a:graphicData uri="http://schemas.openxmlformats.org/presentationml/2006/ole">
            <p:oleObj spid="_x0000_s46081" name="Equation" r:id="rId3" imgW="139639" imgH="393529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83679080"/>
              </p:ext>
            </p:extLst>
          </p:nvPr>
        </p:nvGraphicFramePr>
        <p:xfrm>
          <a:off x="1828800" y="2398988"/>
          <a:ext cx="371605" cy="903852"/>
        </p:xfrm>
        <a:graphic>
          <a:graphicData uri="http://schemas.openxmlformats.org/presentationml/2006/ole">
            <p:oleObj spid="_x0000_s46082" name="Equation" r:id="rId4" imgW="152334" imgH="393529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76500" y="25510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36194438"/>
              </p:ext>
            </p:extLst>
          </p:nvPr>
        </p:nvGraphicFramePr>
        <p:xfrm>
          <a:off x="2895600" y="2464640"/>
          <a:ext cx="486455" cy="838200"/>
        </p:xfrm>
        <a:graphic>
          <a:graphicData uri="http://schemas.openxmlformats.org/presentationml/2006/ole">
            <p:oleObj spid="_x0000_s46083" name="Equation" r:id="rId5" imgW="228501" imgH="393529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02386099"/>
              </p:ext>
            </p:extLst>
          </p:nvPr>
        </p:nvGraphicFramePr>
        <p:xfrm>
          <a:off x="3810000" y="2464639"/>
          <a:ext cx="419100" cy="867103"/>
        </p:xfrm>
        <a:graphic>
          <a:graphicData uri="http://schemas.openxmlformats.org/presentationml/2006/ole">
            <p:oleObj spid="_x0000_s46084" name="Equation" r:id="rId6" imgW="152334" imgH="393529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19600" y="2572941"/>
            <a:ext cx="198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00993744"/>
              </p:ext>
            </p:extLst>
          </p:nvPr>
        </p:nvGraphicFramePr>
        <p:xfrm>
          <a:off x="4724400" y="2464640"/>
          <a:ext cx="431800" cy="925286"/>
        </p:xfrm>
        <a:graphic>
          <a:graphicData uri="http://schemas.openxmlformats.org/presentationml/2006/ole">
            <p:oleObj spid="_x0000_s46085" name="Equation" r:id="rId7" imgW="152334" imgH="393529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73074438"/>
              </p:ext>
            </p:extLst>
          </p:nvPr>
        </p:nvGraphicFramePr>
        <p:xfrm>
          <a:off x="5562601" y="2464640"/>
          <a:ext cx="398106" cy="914400"/>
        </p:xfrm>
        <a:graphic>
          <a:graphicData uri="http://schemas.openxmlformats.org/presentationml/2006/ole">
            <p:oleObj spid="_x0000_s46086" name="Equation" r:id="rId8" imgW="139639" imgH="393529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00800" y="262722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6596002"/>
              </p:ext>
            </p:extLst>
          </p:nvPr>
        </p:nvGraphicFramePr>
        <p:xfrm>
          <a:off x="6848416" y="2464640"/>
          <a:ext cx="542984" cy="914400"/>
        </p:xfrm>
        <a:graphic>
          <a:graphicData uri="http://schemas.openxmlformats.org/presentationml/2006/ole">
            <p:oleObj spid="_x0000_s46087" name="Equation" r:id="rId9" imgW="228501" imgH="393529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57568420"/>
              </p:ext>
            </p:extLst>
          </p:nvPr>
        </p:nvGraphicFramePr>
        <p:xfrm>
          <a:off x="7848600" y="2464640"/>
          <a:ext cx="457200" cy="914400"/>
        </p:xfrm>
        <a:graphic>
          <a:graphicData uri="http://schemas.openxmlformats.org/presentationml/2006/ole">
            <p:oleObj spid="_x0000_s46088" name="Equation" r:id="rId10" imgW="203112" imgH="393529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2157" y="178189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2600653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    &lt;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25781801"/>
              </p:ext>
            </p:extLst>
          </p:nvPr>
        </p:nvGraphicFramePr>
        <p:xfrm>
          <a:off x="3150296" y="2415002"/>
          <a:ext cx="381000" cy="894521"/>
        </p:xfrm>
        <a:graphic>
          <a:graphicData uri="http://schemas.openxmlformats.org/presentationml/2006/ole">
            <p:oleObj spid="_x0000_s46089" name="Equation" r:id="rId11" imgW="139639" imgH="393529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07384680"/>
              </p:ext>
            </p:extLst>
          </p:nvPr>
        </p:nvGraphicFramePr>
        <p:xfrm>
          <a:off x="3759896" y="2371725"/>
          <a:ext cx="457200" cy="981075"/>
        </p:xfrm>
        <a:graphic>
          <a:graphicData uri="http://schemas.openxmlformats.org/presentationml/2006/ole">
            <p:oleObj spid="_x0000_s46090" name="Equation" r:id="rId12" imgW="152334" imgH="393529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81000" y="3403821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8128542"/>
              </p:ext>
            </p:extLst>
          </p:nvPr>
        </p:nvGraphicFramePr>
        <p:xfrm>
          <a:off x="762000" y="3346916"/>
          <a:ext cx="685800" cy="920284"/>
        </p:xfrm>
        <a:graphic>
          <a:graphicData uri="http://schemas.openxmlformats.org/presentationml/2006/ole">
            <p:oleObj spid="_x0000_s46091" name="Equation" r:id="rId13" imgW="228501" imgH="393529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7818200"/>
              </p:ext>
            </p:extLst>
          </p:nvPr>
        </p:nvGraphicFramePr>
        <p:xfrm>
          <a:off x="1926660" y="3229059"/>
          <a:ext cx="457200" cy="1016000"/>
        </p:xfrm>
        <a:graphic>
          <a:graphicData uri="http://schemas.openxmlformats.org/presentationml/2006/ole">
            <p:oleObj spid="_x0000_s46092" name="Equation" r:id="rId14" imgW="152334" imgH="393529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65904286"/>
              </p:ext>
            </p:extLst>
          </p:nvPr>
        </p:nvGraphicFramePr>
        <p:xfrm>
          <a:off x="2337670" y="4795838"/>
          <a:ext cx="2386730" cy="995362"/>
        </p:xfrm>
        <a:graphic>
          <a:graphicData uri="http://schemas.openxmlformats.org/presentationml/2006/ole">
            <p:oleObj spid="_x0000_s46093" name="Equation" r:id="rId15" imgW="888614" imgH="393529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04900" y="599762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53523066"/>
              </p:ext>
            </p:extLst>
          </p:nvPr>
        </p:nvGraphicFramePr>
        <p:xfrm>
          <a:off x="1752600" y="5921420"/>
          <a:ext cx="1371600" cy="988829"/>
        </p:xfrm>
        <a:graphic>
          <a:graphicData uri="http://schemas.openxmlformats.org/presentationml/2006/ole">
            <p:oleObj spid="_x0000_s46094" name="Equation" r:id="rId16" imgW="545863" imgH="393529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1846057"/>
              </p:ext>
            </p:extLst>
          </p:nvPr>
        </p:nvGraphicFramePr>
        <p:xfrm>
          <a:off x="4076700" y="5769020"/>
          <a:ext cx="1257300" cy="1053414"/>
        </p:xfrm>
        <a:graphic>
          <a:graphicData uri="http://schemas.openxmlformats.org/presentationml/2006/ole">
            <p:oleObj spid="_x0000_s46095" name="Equation" r:id="rId17" imgW="469696" imgH="393529" progId="Equation.3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1181100" y="5031909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724400" y="4876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8229600" y="4641850"/>
          <a:ext cx="685800" cy="920750"/>
        </p:xfrm>
        <a:graphic>
          <a:graphicData uri="http://schemas.openxmlformats.org/presentationml/2006/ole">
            <p:oleObj spid="_x0000_s46096" name="Equation" r:id="rId18" imgW="228501" imgH="393529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14400" y="4201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38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6" grpId="1"/>
      <p:bldP spid="9" grpId="0"/>
      <p:bldP spid="9" grpId="1"/>
      <p:bldP spid="12" grpId="0"/>
      <p:bldP spid="12" grpId="1"/>
      <p:bldP spid="15" grpId="0"/>
      <p:bldP spid="16" grpId="0"/>
      <p:bldP spid="19" grpId="0"/>
      <p:bldP spid="23" grpId="0"/>
      <p:bldP spid="26" grpId="0"/>
      <p:bldP spid="27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602998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5095920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5200" y="4832350"/>
          <a:ext cx="2057400" cy="958850"/>
        </p:xfrm>
        <a:graphic>
          <a:graphicData uri="http://schemas.openxmlformats.org/presentationml/2006/ole">
            <p:oleObj spid="_x0000_s63492" name="Equation" r:id="rId3" imgW="95220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3493" name="Equation" r:id="rId4" imgW="0" imgH="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00200" y="5867400"/>
          <a:ext cx="3048000" cy="914400"/>
        </p:xfrm>
        <a:graphic>
          <a:graphicData uri="http://schemas.openxmlformats.org/presentationml/2006/ole">
            <p:oleObj spid="_x0000_s63494" name="Equation" r:id="rId5" imgW="1079280" imgH="393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2286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157" y="157234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222721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65904286"/>
              </p:ext>
            </p:extLst>
          </p:nvPr>
        </p:nvGraphicFramePr>
        <p:xfrm>
          <a:off x="2337670" y="2947988"/>
          <a:ext cx="2386730" cy="995362"/>
        </p:xfrm>
        <a:graphic>
          <a:graphicData uri="http://schemas.openxmlformats.org/presentationml/2006/ole">
            <p:oleObj spid="_x0000_s63495" name="Equation" r:id="rId6" imgW="888614" imgH="393529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04900" y="4038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1846057"/>
              </p:ext>
            </p:extLst>
          </p:nvPr>
        </p:nvGraphicFramePr>
        <p:xfrm>
          <a:off x="4076700" y="3886200"/>
          <a:ext cx="1257300" cy="1053414"/>
        </p:xfrm>
        <a:graphic>
          <a:graphicData uri="http://schemas.openxmlformats.org/presentationml/2006/ole">
            <p:oleObj spid="_x0000_s63496" name="Equation" r:id="rId7" imgW="469696" imgH="393529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181100" y="3184059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302895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8229600" y="2794000"/>
          <a:ext cx="685800" cy="920750"/>
        </p:xfrm>
        <a:graphic>
          <a:graphicData uri="http://schemas.openxmlformats.org/presentationml/2006/ole">
            <p:oleObj spid="_x0000_s63497" name="Equation" r:id="rId8" imgW="228501" imgH="393529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62000" y="4886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762000" y="2165350"/>
          <a:ext cx="685800" cy="920750"/>
        </p:xfrm>
        <a:graphic>
          <a:graphicData uri="http://schemas.openxmlformats.org/presentationml/2006/ole">
            <p:oleObj spid="_x0000_s63498" name="Equation" r:id="rId9" imgW="228501" imgH="393529" progId="Equation.3">
              <p:embed/>
            </p:oleObj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1927225" y="2047875"/>
          <a:ext cx="457200" cy="1016000"/>
        </p:xfrm>
        <a:graphic>
          <a:graphicData uri="http://schemas.openxmlformats.org/presentationml/2006/ole">
            <p:oleObj spid="_x0000_s63499" name="Equation" r:id="rId10" imgW="152334" imgH="393529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048000" y="213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1752600" y="3886200"/>
          <a:ext cx="1371600" cy="989013"/>
        </p:xfrm>
        <a:graphic>
          <a:graphicData uri="http://schemas.openxmlformats.org/presentationml/2006/ole">
            <p:oleObj spid="_x0000_s63500" name="Equation" r:id="rId11" imgW="545863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4" grpId="0"/>
      <p:bldP spid="16" grpId="0"/>
      <p:bldP spid="17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157" y="178189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79375838"/>
              </p:ext>
            </p:extLst>
          </p:nvPr>
        </p:nvGraphicFramePr>
        <p:xfrm>
          <a:off x="703360" y="2529992"/>
          <a:ext cx="499324" cy="898785"/>
        </p:xfrm>
        <a:graphic>
          <a:graphicData uri="http://schemas.openxmlformats.org/presentationml/2006/ole">
            <p:oleObj spid="_x0000_s65538" name="Equation" r:id="rId3" imgW="152334" imgH="393529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52999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71708356"/>
              </p:ext>
            </p:extLst>
          </p:nvPr>
        </p:nvGraphicFramePr>
        <p:xfrm>
          <a:off x="1664918" y="2432130"/>
          <a:ext cx="457200" cy="1028700"/>
        </p:xfrm>
        <a:graphic>
          <a:graphicData uri="http://schemas.openxmlformats.org/presentationml/2006/ole">
            <p:oleObj spid="_x0000_s65539" name="Equation" r:id="rId4" imgW="139639" imgH="393529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1163668"/>
              </p:ext>
            </p:extLst>
          </p:nvPr>
        </p:nvGraphicFramePr>
        <p:xfrm>
          <a:off x="1981200" y="3422730"/>
          <a:ext cx="2590800" cy="992188"/>
        </p:xfrm>
        <a:graphic>
          <a:graphicData uri="http://schemas.openxmlformats.org/presentationml/2006/ole">
            <p:oleObj spid="_x0000_s65540" name="Equation" r:id="rId5" imgW="888614" imgH="393529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2475195"/>
              </p:ext>
            </p:extLst>
          </p:nvPr>
        </p:nvGraphicFramePr>
        <p:xfrm>
          <a:off x="6019800" y="3422730"/>
          <a:ext cx="2209800" cy="1035050"/>
        </p:xfrm>
        <a:graphic>
          <a:graphicData uri="http://schemas.openxmlformats.org/presentationml/2006/ole">
            <p:oleObj spid="_x0000_s65541" name="Equation" r:id="rId6" imgW="875920" imgH="393529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7367" y="4873910"/>
            <a:ext cx="3440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11755758"/>
              </p:ext>
            </p:extLst>
          </p:nvPr>
        </p:nvGraphicFramePr>
        <p:xfrm>
          <a:off x="1600200" y="4608403"/>
          <a:ext cx="1314867" cy="947927"/>
        </p:xfrm>
        <a:graphic>
          <a:graphicData uri="http://schemas.openxmlformats.org/presentationml/2006/ole">
            <p:oleObj spid="_x0000_s65542" name="Equation" r:id="rId7" imgW="545863" imgH="393529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493771"/>
              </p:ext>
            </p:extLst>
          </p:nvPr>
        </p:nvGraphicFramePr>
        <p:xfrm>
          <a:off x="4000500" y="4627520"/>
          <a:ext cx="1066800" cy="1016000"/>
        </p:xfrm>
        <a:graphic>
          <a:graphicData uri="http://schemas.openxmlformats.org/presentationml/2006/ole">
            <p:oleObj spid="_x0000_s65543" name="Equation" r:id="rId8" imgW="393529" imgH="393529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5198" y="262263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20426047"/>
              </p:ext>
            </p:extLst>
          </p:nvPr>
        </p:nvGraphicFramePr>
        <p:xfrm>
          <a:off x="914400" y="2499863"/>
          <a:ext cx="425245" cy="808567"/>
        </p:xfrm>
        <a:graphic>
          <a:graphicData uri="http://schemas.openxmlformats.org/presentationml/2006/ole">
            <p:oleObj spid="_x0000_s65544" name="Equation" r:id="rId9" imgW="228501" imgH="393529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72777457"/>
              </p:ext>
            </p:extLst>
          </p:nvPr>
        </p:nvGraphicFramePr>
        <p:xfrm>
          <a:off x="1905858" y="2462942"/>
          <a:ext cx="381000" cy="842596"/>
        </p:xfrm>
        <a:graphic>
          <a:graphicData uri="http://schemas.openxmlformats.org/presentationml/2006/ole">
            <p:oleObj spid="_x0000_s65545" name="Equation" r:id="rId10" imgW="203112" imgH="393529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130162"/>
              </p:ext>
            </p:extLst>
          </p:nvPr>
        </p:nvGraphicFramePr>
        <p:xfrm>
          <a:off x="2095500" y="3333750"/>
          <a:ext cx="2724150" cy="942975"/>
        </p:xfrm>
        <a:graphic>
          <a:graphicData uri="http://schemas.openxmlformats.org/presentationml/2006/ole">
            <p:oleObj spid="_x0000_s65546" name="Equation" r:id="rId11" imgW="1016000" imgH="3937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23900" y="4754545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98267181"/>
              </p:ext>
            </p:extLst>
          </p:nvPr>
        </p:nvGraphicFramePr>
        <p:xfrm>
          <a:off x="1638300" y="4580875"/>
          <a:ext cx="1235633" cy="870559"/>
        </p:xfrm>
        <a:graphic>
          <a:graphicData uri="http://schemas.openxmlformats.org/presentationml/2006/ole">
            <p:oleObj spid="_x0000_s65547" name="Equation" r:id="rId12" imgW="558558" imgH="393529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09767848"/>
              </p:ext>
            </p:extLst>
          </p:nvPr>
        </p:nvGraphicFramePr>
        <p:xfrm>
          <a:off x="3788601" y="4578181"/>
          <a:ext cx="1186768" cy="875947"/>
        </p:xfrm>
        <a:graphic>
          <a:graphicData uri="http://schemas.openxmlformats.org/presentationml/2006/ole">
            <p:oleObj spid="_x0000_s65548" name="Equation" r:id="rId13" imgW="533169" imgH="393529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615156" y="3591185"/>
            <a:ext cx="1208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/>
          </a:p>
        </p:txBody>
      </p:sp>
      <p:sp>
        <p:nvSpPr>
          <p:cNvPr id="20" name="Rectangle 19"/>
          <p:cNvSpPr/>
          <p:nvPr/>
        </p:nvSpPr>
        <p:spPr>
          <a:xfrm>
            <a:off x="609600" y="3651330"/>
            <a:ext cx="1208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838700" y="36195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7753350" y="3467100"/>
          <a:ext cx="457200" cy="774700"/>
        </p:xfrm>
        <a:graphic>
          <a:graphicData uri="http://schemas.openxmlformats.org/presentationml/2006/ole">
            <p:oleObj spid="_x0000_s65549" name="Equation" r:id="rId14" imgW="228600" imgH="39348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5791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9" grpId="0"/>
      <p:bldP spid="9" grpId="1"/>
      <p:bldP spid="12" grpId="0"/>
      <p:bldP spid="16" grpId="0"/>
      <p:bldP spid="19" grpId="0"/>
      <p:bldP spid="20" grpId="0"/>
      <p:bldP spid="20" grpId="1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1682277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82107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b.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4901878"/>
              </p:ext>
            </p:extLst>
          </p:nvPr>
        </p:nvGraphicFramePr>
        <p:xfrm>
          <a:off x="914400" y="2210317"/>
          <a:ext cx="484909" cy="1066800"/>
        </p:xfrm>
        <a:graphic>
          <a:graphicData uri="http://schemas.openxmlformats.org/presentationml/2006/ole">
            <p:oleObj spid="_x0000_s28818" name="Equation" r:id="rId3" imgW="152334" imgH="393529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81171545"/>
              </p:ext>
            </p:extLst>
          </p:nvPr>
        </p:nvGraphicFramePr>
        <p:xfrm>
          <a:off x="1905000" y="2172217"/>
          <a:ext cx="457200" cy="1143000"/>
        </p:xfrm>
        <a:graphic>
          <a:graphicData uri="http://schemas.openxmlformats.org/presentationml/2006/ole">
            <p:oleObj spid="_x0000_s28819" name="Equation" r:id="rId4" imgW="152334" imgH="393529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78732672"/>
              </p:ext>
            </p:extLst>
          </p:nvPr>
        </p:nvGraphicFramePr>
        <p:xfrm>
          <a:off x="5715000" y="2172217"/>
          <a:ext cx="457200" cy="1143000"/>
        </p:xfrm>
        <a:graphic>
          <a:graphicData uri="http://schemas.openxmlformats.org/presentationml/2006/ole">
            <p:oleObj spid="_x0000_s28820" name="Equation" r:id="rId5" imgW="139639" imgH="393529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37687018"/>
              </p:ext>
            </p:extLst>
          </p:nvPr>
        </p:nvGraphicFramePr>
        <p:xfrm>
          <a:off x="6858000" y="2172217"/>
          <a:ext cx="457200" cy="1143000"/>
        </p:xfrm>
        <a:graphic>
          <a:graphicData uri="http://schemas.openxmlformats.org/presentationml/2006/ole">
            <p:oleObj spid="_x0000_s28821" name="Equation" r:id="rId6" imgW="139639" imgH="393529" progId="Equation.3">
              <p:embed/>
            </p:oleObj>
          </a:graphicData>
        </a:graphic>
      </p:graphicFrame>
      <p:sp>
        <p:nvSpPr>
          <p:cNvPr id="37" name="Rectangle 36"/>
          <p:cNvSpPr/>
          <p:nvPr/>
        </p:nvSpPr>
        <p:spPr>
          <a:xfrm>
            <a:off x="8306696" y="4588203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762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07449541"/>
              </p:ext>
            </p:extLst>
          </p:nvPr>
        </p:nvGraphicFramePr>
        <p:xfrm>
          <a:off x="2724149" y="3276600"/>
          <a:ext cx="2610431" cy="914400"/>
        </p:xfrm>
        <a:graphic>
          <a:graphicData uri="http://schemas.openxmlformats.org/presentationml/2006/ole">
            <p:oleObj spid="_x0000_s28822" name="Equation" r:id="rId7" imgW="914400" imgH="393700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439862" y="3439180"/>
            <a:ext cx="1208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/>
          </a:p>
        </p:txBody>
      </p:sp>
      <p:sp>
        <p:nvSpPr>
          <p:cNvPr id="13" name="Rectangle 12"/>
          <p:cNvSpPr/>
          <p:nvPr/>
        </p:nvSpPr>
        <p:spPr>
          <a:xfrm>
            <a:off x="5404147" y="3359456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vi-VN" sz="2800" dirty="0"/>
          </a:p>
        </p:txBody>
      </p:sp>
      <p:graphicFrame>
        <p:nvGraphicFramePr>
          <p:cNvPr id="28823" name="Object 151"/>
          <p:cNvGraphicFramePr>
            <a:graphicFrameLocks noChangeAspect="1"/>
          </p:cNvGraphicFramePr>
          <p:nvPr/>
        </p:nvGraphicFramePr>
        <p:xfrm>
          <a:off x="5943600" y="3314700"/>
          <a:ext cx="2590800" cy="952500"/>
        </p:xfrm>
        <a:graphic>
          <a:graphicData uri="http://schemas.openxmlformats.org/presentationml/2006/ole">
            <p:oleObj spid="_x0000_s28823" name="Equation" r:id="rId8" imgW="914400" imgH="39370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89010928"/>
              </p:ext>
            </p:extLst>
          </p:nvPr>
        </p:nvGraphicFramePr>
        <p:xfrm>
          <a:off x="1641954" y="4328906"/>
          <a:ext cx="1827349" cy="928894"/>
        </p:xfrm>
        <a:graphic>
          <a:graphicData uri="http://schemas.openxmlformats.org/presentationml/2006/ole">
            <p:oleObj spid="_x0000_s28824" name="Equation" r:id="rId9" imgW="609480" imgH="393480" progId="Equation.DSMT4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820117" y="460034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vi-VN" sz="2800" dirty="0"/>
          </a:p>
        </p:txBody>
      </p:sp>
      <p:sp>
        <p:nvSpPr>
          <p:cNvPr id="17" name="Rectangle 16"/>
          <p:cNvSpPr/>
          <p:nvPr/>
        </p:nvSpPr>
        <p:spPr>
          <a:xfrm>
            <a:off x="3469302" y="4570206"/>
            <a:ext cx="874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8929548"/>
              </p:ext>
            </p:extLst>
          </p:nvPr>
        </p:nvGraphicFramePr>
        <p:xfrm>
          <a:off x="4343400" y="4372540"/>
          <a:ext cx="1447800" cy="961460"/>
        </p:xfrm>
        <a:graphic>
          <a:graphicData uri="http://schemas.openxmlformats.org/presentationml/2006/ole">
            <p:oleObj spid="_x0000_s28825" name="Equation" r:id="rId10" imgW="393480" imgH="393480" progId="Equation.DSMT4">
              <p:embed/>
            </p:oleObj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4800" y="535305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90500" y="337185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1: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0397986"/>
              </p:ext>
            </p:extLst>
          </p:nvPr>
        </p:nvGraphicFramePr>
        <p:xfrm>
          <a:off x="2461103" y="5063510"/>
          <a:ext cx="1253647" cy="1066800"/>
        </p:xfrm>
        <a:graphic>
          <a:graphicData uri="http://schemas.openxmlformats.org/presentationml/2006/ole">
            <p:oleObj spid="_x0000_s28826" name="Equation" r:id="rId11" imgW="330057" imgH="393529" progId="Equation.DSMT4">
              <p:embed/>
            </p:oleObj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43911797"/>
              </p:ext>
            </p:extLst>
          </p:nvPr>
        </p:nvGraphicFramePr>
        <p:xfrm>
          <a:off x="4171950" y="5064125"/>
          <a:ext cx="685800" cy="1066800"/>
        </p:xfrm>
        <a:graphic>
          <a:graphicData uri="http://schemas.openxmlformats.org/presentationml/2006/ole">
            <p:oleObj spid="_x0000_s28827" name="Equation" r:id="rId12" imgW="177480" imgH="393480" progId="Equation.DSMT4">
              <p:embed/>
            </p:oleObj>
          </a:graphicData>
        </a:graphic>
      </p:graphicFrame>
      <p:graphicFrame>
        <p:nvGraphicFramePr>
          <p:cNvPr id="2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45955907"/>
              </p:ext>
            </p:extLst>
          </p:nvPr>
        </p:nvGraphicFramePr>
        <p:xfrm>
          <a:off x="5861248" y="5063510"/>
          <a:ext cx="1434902" cy="1066800"/>
        </p:xfrm>
        <a:graphic>
          <a:graphicData uri="http://schemas.openxmlformats.org/presentationml/2006/ole">
            <p:oleObj spid="_x0000_s28828" name="Equation" r:id="rId13" imgW="380835" imgH="393529" progId="Equation.DSMT4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1701662" y="53353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vi-VN" sz="2800" dirty="0"/>
          </a:p>
        </p:txBody>
      </p:sp>
      <p:sp>
        <p:nvSpPr>
          <p:cNvPr id="25" name="Rectangle 24"/>
          <p:cNvSpPr/>
          <p:nvPr/>
        </p:nvSpPr>
        <p:spPr>
          <a:xfrm>
            <a:off x="4968397" y="5335300"/>
            <a:ext cx="7822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vi-VN" sz="2800" dirty="0"/>
          </a:p>
        </p:txBody>
      </p:sp>
      <p:sp>
        <p:nvSpPr>
          <p:cNvPr id="26" name="Rectangle 25"/>
          <p:cNvSpPr/>
          <p:nvPr/>
        </p:nvSpPr>
        <p:spPr>
          <a:xfrm>
            <a:off x="3714750" y="5318599"/>
            <a:ext cx="573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2800" dirty="0"/>
          </a:p>
        </p:txBody>
      </p:sp>
    </p:spTree>
    <p:extLst>
      <p:ext uri="{BB962C8B-B14F-4D97-AF65-F5344CB8AC3E}">
        <p14:creationId xmlns="" xmlns:p14="http://schemas.microsoft.com/office/powerpoint/2010/main" val="347719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9" grpId="0"/>
      <p:bldP spid="19" grpId="1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u="sng" dirty="0" err="1">
                <a:latin typeface="Times New Roman" pitchFamily="18" charset="0"/>
              </a:rPr>
              <a:t>Bài</a:t>
            </a:r>
            <a:r>
              <a:rPr lang="en-US" altLang="vi-VN" sz="2800" b="1" u="sng" dirty="0">
                <a:latin typeface="Times New Roman" pitchFamily="18" charset="0"/>
              </a:rPr>
              <a:t> 2</a:t>
            </a:r>
            <a:r>
              <a:rPr lang="en-US" altLang="vi-VN" sz="2800" b="1" dirty="0">
                <a:latin typeface="Times New Roman" pitchFamily="18" charset="0"/>
              </a:rPr>
              <a:t>: So </a:t>
            </a:r>
            <a:r>
              <a:rPr lang="en-US" altLang="vi-VN" sz="2800" b="1" dirty="0" err="1">
                <a:latin typeface="Times New Roman" pitchFamily="18" charset="0"/>
              </a:rPr>
              <a:t>sánh</a:t>
            </a:r>
            <a:r>
              <a:rPr lang="en-US" altLang="vi-VN" sz="2800" b="1" dirty="0">
                <a:latin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</a:rPr>
              <a:t>hai</a:t>
            </a:r>
            <a:r>
              <a:rPr lang="en-US" altLang="vi-VN" sz="2800" b="1" dirty="0">
                <a:latin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</a:rPr>
              <a:t>phân</a:t>
            </a:r>
            <a:r>
              <a:rPr lang="en-US" altLang="vi-VN" sz="2800" b="1" dirty="0">
                <a:latin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</a:rPr>
              <a:t>số</a:t>
            </a:r>
            <a:r>
              <a:rPr lang="en-US" altLang="vi-VN" sz="2800" b="1" dirty="0">
                <a:latin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</a:rPr>
              <a:t>bằng</a:t>
            </a:r>
            <a:r>
              <a:rPr lang="en-US" altLang="vi-VN" sz="2800" b="1" dirty="0">
                <a:latin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</a:rPr>
              <a:t>hai</a:t>
            </a:r>
            <a:r>
              <a:rPr lang="en-US" altLang="vi-VN" sz="2800" b="1" dirty="0">
                <a:latin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</a:rPr>
              <a:t>cách</a:t>
            </a:r>
            <a:r>
              <a:rPr lang="en-US" altLang="vi-VN" sz="2800" b="1" dirty="0">
                <a:latin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</a:rPr>
              <a:t>khác</a:t>
            </a:r>
            <a:r>
              <a:rPr lang="en-US" altLang="vi-VN" sz="2800" b="1" dirty="0">
                <a:latin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</a:rPr>
              <a:t>nhau</a:t>
            </a:r>
            <a:r>
              <a:rPr lang="en-US" altLang="vi-VN" sz="2800" b="1" dirty="0">
                <a:latin typeface="Times New Roman" pitchFamily="18" charset="0"/>
              </a:rPr>
              <a:t>:</a:t>
            </a: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838200" y="2166937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itchFamily="18" charset="0"/>
              </a:rPr>
              <a:t>b)</a:t>
            </a:r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60755115"/>
              </p:ext>
            </p:extLst>
          </p:nvPr>
        </p:nvGraphicFramePr>
        <p:xfrm>
          <a:off x="1447800" y="2137058"/>
          <a:ext cx="1524000" cy="1066800"/>
        </p:xfrm>
        <a:graphic>
          <a:graphicData uri="http://schemas.openxmlformats.org/presentationml/2006/ole">
            <p:oleObj spid="_x0000_s30946" name="Equation" r:id="rId3" imgW="418918" imgH="39352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35059064"/>
              </p:ext>
            </p:extLst>
          </p:nvPr>
        </p:nvGraphicFramePr>
        <p:xfrm>
          <a:off x="2621071" y="3143250"/>
          <a:ext cx="2865329" cy="1066800"/>
        </p:xfrm>
        <a:graphic>
          <a:graphicData uri="http://schemas.openxmlformats.org/presentationml/2006/ole">
            <p:oleObj spid="_x0000_s30947" name="Equation" r:id="rId4" imgW="914400" imgH="3937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78849168"/>
              </p:ext>
            </p:extLst>
          </p:nvPr>
        </p:nvGraphicFramePr>
        <p:xfrm>
          <a:off x="6248400" y="3067050"/>
          <a:ext cx="2747963" cy="1066800"/>
        </p:xfrm>
        <a:graphic>
          <a:graphicData uri="http://schemas.openxmlformats.org/presentationml/2006/ole">
            <p:oleObj spid="_x0000_s30948" name="Equation" r:id="rId5" imgW="901309" imgH="393529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04996640"/>
              </p:ext>
            </p:extLst>
          </p:nvPr>
        </p:nvGraphicFramePr>
        <p:xfrm>
          <a:off x="2428875" y="4191000"/>
          <a:ext cx="1693863" cy="1066800"/>
        </p:xfrm>
        <a:graphic>
          <a:graphicData uri="http://schemas.openxmlformats.org/presentationml/2006/ole">
            <p:oleObj spid="_x0000_s30949" name="Equation" r:id="rId6" imgW="583920" imgH="393480" progId="Equation.DSMT4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63614457"/>
              </p:ext>
            </p:extLst>
          </p:nvPr>
        </p:nvGraphicFramePr>
        <p:xfrm>
          <a:off x="1970088" y="5634038"/>
          <a:ext cx="2221004" cy="1066800"/>
        </p:xfrm>
        <a:graphic>
          <a:graphicData uri="http://schemas.openxmlformats.org/presentationml/2006/ole">
            <p:oleObj spid="_x0000_s30950" name="Equation" r:id="rId7" imgW="583920" imgH="393480" progId="Equation.DSMT4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55530636"/>
              </p:ext>
            </p:extLst>
          </p:nvPr>
        </p:nvGraphicFramePr>
        <p:xfrm>
          <a:off x="5143685" y="5591175"/>
          <a:ext cx="1333316" cy="1066800"/>
        </p:xfrm>
        <a:graphic>
          <a:graphicData uri="http://schemas.openxmlformats.org/presentationml/2006/ole">
            <p:oleObj spid="_x0000_s30951" name="Equation" r:id="rId8" imgW="380835" imgH="393529" progId="Equation.DSMT4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7222" y="542925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3371850"/>
            <a:ext cx="1208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/>
          </a:p>
        </p:txBody>
      </p:sp>
      <p:sp>
        <p:nvSpPr>
          <p:cNvPr id="18" name="Rectangle 17"/>
          <p:cNvSpPr/>
          <p:nvPr/>
        </p:nvSpPr>
        <p:spPr>
          <a:xfrm>
            <a:off x="1885136" y="442469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vi-VN" sz="2800" dirty="0"/>
          </a:p>
        </p:txBody>
      </p:sp>
      <p:sp>
        <p:nvSpPr>
          <p:cNvPr id="19" name="Rectangle 18"/>
          <p:cNvSpPr/>
          <p:nvPr/>
        </p:nvSpPr>
        <p:spPr>
          <a:xfrm>
            <a:off x="1362375" y="59055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vi-VN" sz="2800" dirty="0"/>
          </a:p>
        </p:txBody>
      </p:sp>
      <p:sp>
        <p:nvSpPr>
          <p:cNvPr id="20" name="Rectangle 19"/>
          <p:cNvSpPr/>
          <p:nvPr/>
        </p:nvSpPr>
        <p:spPr>
          <a:xfrm>
            <a:off x="5524592" y="3407206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vi-VN" sz="2800" dirty="0"/>
          </a:p>
        </p:txBody>
      </p:sp>
      <p:sp>
        <p:nvSpPr>
          <p:cNvPr id="22" name="Rectangle 21"/>
          <p:cNvSpPr/>
          <p:nvPr/>
        </p:nvSpPr>
        <p:spPr>
          <a:xfrm>
            <a:off x="4320437" y="5905500"/>
            <a:ext cx="1013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vi-VN" sz="2800" dirty="0"/>
          </a:p>
        </p:txBody>
      </p:sp>
      <p:sp>
        <p:nvSpPr>
          <p:cNvPr id="23" name="Rectangle 22"/>
          <p:cNvSpPr/>
          <p:nvPr/>
        </p:nvSpPr>
        <p:spPr>
          <a:xfrm>
            <a:off x="4161612" y="4409850"/>
            <a:ext cx="867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86762807"/>
              </p:ext>
            </p:extLst>
          </p:nvPr>
        </p:nvGraphicFramePr>
        <p:xfrm>
          <a:off x="5029200" y="4191000"/>
          <a:ext cx="1219200" cy="1066800"/>
        </p:xfrm>
        <a:graphic>
          <a:graphicData uri="http://schemas.openxmlformats.org/presentationml/2006/ole">
            <p:oleObj spid="_x0000_s30952" name="Equation" r:id="rId9" imgW="393480" imgH="393480" progId="Equation.DSMT4">
              <p:embed/>
            </p:oleObj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-76200" y="30480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1: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762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300" y="5105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" y="60270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63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7" grpId="0"/>
      <p:bldP spid="18" grpId="0"/>
      <p:bldP spid="19" grpId="0"/>
      <p:bldP spid="19" grpId="1"/>
      <p:bldP spid="20" grpId="0"/>
      <p:bldP spid="22" grpId="0"/>
      <p:bldP spid="22" grpId="1"/>
      <p:bldP spid="23" grpId="0"/>
      <p:bldP spid="21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54013" y="1609725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28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6202115"/>
              </p:ext>
            </p:extLst>
          </p:nvPr>
        </p:nvGraphicFramePr>
        <p:xfrm>
          <a:off x="1790700" y="3170238"/>
          <a:ext cx="2703513" cy="1066800"/>
        </p:xfrm>
        <a:graphic>
          <a:graphicData uri="http://schemas.openxmlformats.org/presentationml/2006/ole">
            <p:oleObj spid="_x0000_s32916" name="Equation" r:id="rId3" imgW="927000" imgH="393480" progId="Equation.DSMT4">
              <p:embed/>
            </p:oleObj>
          </a:graphicData>
        </a:graphic>
      </p:graphicFrame>
      <p:grpSp>
        <p:nvGrpSpPr>
          <p:cNvPr id="13317" name="Group 2"/>
          <p:cNvGrpSpPr>
            <a:grpSpLocks/>
          </p:cNvGrpSpPr>
          <p:nvPr/>
        </p:nvGrpSpPr>
        <p:grpSpPr bwMode="auto">
          <a:xfrm>
            <a:off x="784225" y="2371725"/>
            <a:ext cx="2873375" cy="523875"/>
            <a:chOff x="784337" y="1152525"/>
            <a:chExt cx="2873262" cy="523220"/>
          </a:xfrm>
        </p:grpSpPr>
        <p:sp>
          <p:nvSpPr>
            <p:cNvPr id="13325" name="Text Box 8"/>
            <p:cNvSpPr txBox="1">
              <a:spLocks noChangeArrowheads="1"/>
            </p:cNvSpPr>
            <p:nvPr/>
          </p:nvSpPr>
          <p:spPr bwMode="auto">
            <a:xfrm>
              <a:off x="784337" y="1152525"/>
              <a:ext cx="6096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800" b="1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  <p:sp>
          <p:nvSpPr>
            <p:cNvPr id="13326" name="Text Box 5"/>
            <p:cNvSpPr txBox="1">
              <a:spLocks noChangeArrowheads="1"/>
            </p:cNvSpPr>
            <p:nvPr/>
          </p:nvSpPr>
          <p:spPr bwMode="auto">
            <a:xfrm>
              <a:off x="1186884" y="1152525"/>
              <a:ext cx="24707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800" b="1" i="1">
                  <a:latin typeface="Times New Roman" pitchFamily="18" charset="0"/>
                  <a:cs typeface="Times New Roman" pitchFamily="18" charset="0"/>
                </a:rPr>
                <a:t>Ví dụ: So sánh</a:t>
              </a: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95800" y="3401080"/>
            <a:ext cx="754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99240023"/>
              </p:ext>
            </p:extLst>
          </p:nvPr>
        </p:nvGraphicFramePr>
        <p:xfrm>
          <a:off x="4972050" y="3169910"/>
          <a:ext cx="2857500" cy="1066800"/>
        </p:xfrm>
        <a:graphic>
          <a:graphicData uri="http://schemas.openxmlformats.org/presentationml/2006/ole">
            <p:oleObj spid="_x0000_s32917" name="Equation" r:id="rId4" imgW="914400" imgH="3937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83816886"/>
              </p:ext>
            </p:extLst>
          </p:nvPr>
        </p:nvGraphicFramePr>
        <p:xfrm>
          <a:off x="2092325" y="4229100"/>
          <a:ext cx="1547813" cy="1066800"/>
        </p:xfrm>
        <a:graphic>
          <a:graphicData uri="http://schemas.openxmlformats.org/presentationml/2006/ole">
            <p:oleObj spid="_x0000_s32918" name="Equation" r:id="rId5" imgW="571252" imgH="393529" progId="Equation.DSMT4">
              <p:embed/>
            </p:oleObj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93800" y="4500563"/>
            <a:ext cx="598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vi-VN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59200" y="4500563"/>
            <a:ext cx="820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vi-VN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59157074"/>
              </p:ext>
            </p:extLst>
          </p:nvPr>
        </p:nvGraphicFramePr>
        <p:xfrm>
          <a:off x="4783138" y="4203700"/>
          <a:ext cx="1169987" cy="1066800"/>
        </p:xfrm>
        <a:graphic>
          <a:graphicData uri="http://schemas.openxmlformats.org/presentationml/2006/ole">
            <p:oleObj spid="_x0000_s32919" name="Equation" r:id="rId6" imgW="431613" imgH="393529" progId="Equation.DSMT4">
              <p:embed/>
            </p:oleObj>
          </a:graphicData>
        </a:graphic>
      </p:graphicFrame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71500" y="5321300"/>
            <a:ext cx="82407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vi-VN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762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733800" y="2298700"/>
          <a:ext cx="1295400" cy="901700"/>
        </p:xfrm>
        <a:graphic>
          <a:graphicData uri="http://schemas.openxmlformats.org/presentationml/2006/ole">
            <p:oleObj spid="_x0000_s32920" name="Equation" r:id="rId7" imgW="457200" imgH="39348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8650" y="3429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011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700" y="22098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1623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5602255"/>
              </p:ext>
            </p:extLst>
          </p:nvPr>
        </p:nvGraphicFramePr>
        <p:xfrm>
          <a:off x="838200" y="3086100"/>
          <a:ext cx="457200" cy="914400"/>
        </p:xfrm>
        <a:graphic>
          <a:graphicData uri="http://schemas.openxmlformats.org/presentationml/2006/ole">
            <p:oleObj spid="_x0000_s34015" name="Equation" r:id="rId3" imgW="190417" imgH="393529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09298236"/>
              </p:ext>
            </p:extLst>
          </p:nvPr>
        </p:nvGraphicFramePr>
        <p:xfrm>
          <a:off x="1981200" y="3048000"/>
          <a:ext cx="381000" cy="952500"/>
        </p:xfrm>
        <a:graphic>
          <a:graphicData uri="http://schemas.openxmlformats.org/presentationml/2006/ole">
            <p:oleObj spid="_x0000_s34016" name="Equation" r:id="rId4" imgW="203112" imgH="393529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59342128"/>
              </p:ext>
            </p:extLst>
          </p:nvPr>
        </p:nvGraphicFramePr>
        <p:xfrm>
          <a:off x="4893502" y="3101365"/>
          <a:ext cx="390134" cy="975335"/>
        </p:xfrm>
        <a:graphic>
          <a:graphicData uri="http://schemas.openxmlformats.org/presentationml/2006/ole">
            <p:oleObj spid="_x0000_s34017" name="Equation" r:id="rId5" imgW="139639" imgH="393529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9022324"/>
              </p:ext>
            </p:extLst>
          </p:nvPr>
        </p:nvGraphicFramePr>
        <p:xfrm>
          <a:off x="5943600" y="3162300"/>
          <a:ext cx="457200" cy="870857"/>
        </p:xfrm>
        <a:graphic>
          <a:graphicData uri="http://schemas.openxmlformats.org/presentationml/2006/ole">
            <p:oleObj spid="_x0000_s34018" name="Equation" r:id="rId6" imgW="190417" imgH="393529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36549970"/>
              </p:ext>
            </p:extLst>
          </p:nvPr>
        </p:nvGraphicFramePr>
        <p:xfrm>
          <a:off x="1028700" y="4033510"/>
          <a:ext cx="381000" cy="952500"/>
        </p:xfrm>
        <a:graphic>
          <a:graphicData uri="http://schemas.openxmlformats.org/presentationml/2006/ole">
            <p:oleObj spid="_x0000_s34019" name="Equation" r:id="rId7" imgW="190417" imgH="393529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24525" y="4248150"/>
            <a:ext cx="2290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&gt;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8770032"/>
              </p:ext>
            </p:extLst>
          </p:nvPr>
        </p:nvGraphicFramePr>
        <p:xfrm>
          <a:off x="1790701" y="4033838"/>
          <a:ext cx="990599" cy="952500"/>
        </p:xfrm>
        <a:graphic>
          <a:graphicData uri="http://schemas.openxmlformats.org/presentationml/2006/ole">
            <p:oleObj spid="_x0000_s34020" name="Equation" r:id="rId8" imgW="253800" imgH="39348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53528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02616383"/>
              </p:ext>
            </p:extLst>
          </p:nvPr>
        </p:nvGraphicFramePr>
        <p:xfrm>
          <a:off x="5143500" y="4033510"/>
          <a:ext cx="1905000" cy="952500"/>
        </p:xfrm>
        <a:graphic>
          <a:graphicData uri="http://schemas.openxmlformats.org/presentationml/2006/ole">
            <p:oleObj spid="_x0000_s34021" name="Equation" r:id="rId9" imgW="444240" imgH="39348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8200" y="20955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54013" y="1609725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28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300880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383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4: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67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94118822"/>
              </p:ext>
            </p:extLst>
          </p:nvPr>
        </p:nvGraphicFramePr>
        <p:xfrm>
          <a:off x="1695450" y="2266949"/>
          <a:ext cx="1676400" cy="1066019"/>
        </p:xfrm>
        <a:graphic>
          <a:graphicData uri="http://schemas.openxmlformats.org/presentationml/2006/ole">
            <p:oleObj spid="_x0000_s34883" name="Equation" r:id="rId3" imgW="495085" imgH="393529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8250" y="2427328"/>
            <a:ext cx="441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4695928"/>
              </p:ext>
            </p:extLst>
          </p:nvPr>
        </p:nvGraphicFramePr>
        <p:xfrm>
          <a:off x="5505450" y="2266950"/>
          <a:ext cx="1625238" cy="1083492"/>
        </p:xfrm>
        <a:graphic>
          <a:graphicData uri="http://schemas.openxmlformats.org/presentationml/2006/ole">
            <p:oleObj spid="_x0000_s34884" name="Equation" r:id="rId4" imgW="495085" imgH="393529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10150" y="2466705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6571" y="3505200"/>
            <a:ext cx="60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0955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n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 2021</a:t>
            </a:r>
          </a:p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 122 )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76400" y="3340100"/>
          <a:ext cx="1371600" cy="927100"/>
        </p:xfrm>
        <a:graphic>
          <a:graphicData uri="http://schemas.openxmlformats.org/presentationml/2006/ole">
            <p:oleObj spid="_x0000_s34885" name="Equation" r:id="rId5" imgW="647640" imgH="393480" progId="Equation.DSMT4">
              <p:embed/>
            </p:oleObj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6800" y="3505200"/>
            <a:ext cx="598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vi-VN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00400" y="3505200"/>
            <a:ext cx="5943600" cy="120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4600"/>
              </a:lnSpc>
            </a:pP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vi-VN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400800" y="4038600"/>
          <a:ext cx="1219200" cy="927100"/>
        </p:xfrm>
        <a:graphic>
          <a:graphicData uri="http://schemas.openxmlformats.org/presentationml/2006/ole">
            <p:oleObj spid="_x0000_s34886" name="Equation" r:id="rId6" imgW="53316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0800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14&quot;&gt;&lt;property id=&quot;20148&quot; value=&quot;5&quot;/&gt;&lt;property id=&quot;20300&quot; value=&quot;Slide 15&quot;/&gt;&lt;property id=&quot;20307&quot; value=&quot;267&quot;/&gt;&lt;/object&gt;&lt;object type=&quot;3&quot; unique_id=&quot;10270&quot;&gt;&lt;property id=&quot;20148&quot; value=&quot;5&quot;/&gt;&lt;property id=&quot;20300&quot; value=&quot;Slide 4&quot;/&gt;&lt;property id=&quot;20307&quot; value=&quot;271&quot;/&gt;&lt;/object&gt;&lt;object type=&quot;3&quot; unique_id=&quot;10436&quot;&gt;&lt;property id=&quot;20148&quot; value=&quot;5&quot;/&gt;&lt;property id=&quot;20300&quot; value=&quot;Slide 5&quot;/&gt;&lt;property id=&quot;20307&quot; value=&quot;272&quot;/&gt;&lt;/object&gt;&lt;object type=&quot;3&quot; unique_id=&quot;10437&quot;&gt;&lt;property id=&quot;20148&quot; value=&quot;5&quot;/&gt;&lt;property id=&quot;20300&quot; value=&quot;Slide 6&quot;/&gt;&lt;property id=&quot;20307&quot; value=&quot;273&quot;/&gt;&lt;/object&gt;&lt;object type=&quot;3&quot; unique_id=&quot;10438&quot;&gt;&lt;property id=&quot;20148&quot; value=&quot;5&quot;/&gt;&lt;property id=&quot;20300&quot; value=&quot;Slide 7&quot;/&gt;&lt;property id=&quot;20307&quot; value=&quot;274&quot;/&gt;&lt;/object&gt;&lt;object type=&quot;3&quot; unique_id=&quot;10535&quot;&gt;&lt;property id=&quot;20148&quot; value=&quot;5&quot;/&gt;&lt;property id=&quot;20300&quot; value=&quot;Slide 3&quot;/&gt;&lt;property id=&quot;20307&quot; value=&quot;275&quot;/&gt;&lt;/object&gt;&lt;object type=&quot;3&quot; unique_id=&quot;10536&quot;&gt;&lt;property id=&quot;20148&quot; value=&quot;5&quot;/&gt;&lt;property id=&quot;20300&quot; value=&quot;Slide 8&quot;/&gt;&lt;property id=&quot;20307&quot; value=&quot;276&quot;/&gt;&lt;/object&gt;&lt;object type=&quot;3&quot; unique_id=&quot;10633&quot;&gt;&lt;property id=&quot;20148&quot; value=&quot;5&quot;/&gt;&lt;property id=&quot;20300&quot; value=&quot;Slide 9&quot;/&gt;&lt;property id=&quot;20307&quot; value=&quot;279&quot;/&gt;&lt;/object&gt;&lt;object type=&quot;3&quot; unique_id=&quot;10808&quot;&gt;&lt;property id=&quot;20148&quot; value=&quot;5&quot;/&gt;&lt;property id=&quot;20300&quot; value=&quot;Slide 10&quot;/&gt;&lt;property id=&quot;20307&quot; value=&quot;280&quot;/&gt;&lt;/object&gt;&lt;object type=&quot;3&quot; unique_id=&quot;10809&quot;&gt;&lt;property id=&quot;20148&quot; value=&quot;5&quot;/&gt;&lt;property id=&quot;20300&quot; value=&quot;Slide 11&quot;/&gt;&lt;property id=&quot;20307&quot; value=&quot;281&quot;/&gt;&lt;/object&gt;&lt;object type=&quot;3&quot; unique_id=&quot;10810&quot;&gt;&lt;property id=&quot;20148&quot; value=&quot;5&quot;/&gt;&lt;property id=&quot;20300&quot; value=&quot;Slide 12&quot;/&gt;&lt;property id=&quot;20307&quot; value=&quot;282&quot;/&gt;&lt;/object&gt;&lt;object type=&quot;3&quot; unique_id=&quot;10893&quot;&gt;&lt;property id=&quot;20148&quot; value=&quot;5&quot;/&gt;&lt;property id=&quot;20300&quot; value=&quot;Slide 13&quot;/&gt;&lt;property id=&quot;20307&quot; value=&quot;283&quot;/&gt;&lt;/object&gt;&lt;object type=&quot;3&quot; unique_id=&quot;11043&quot;&gt;&lt;property id=&quot;20148&quot; value=&quot;5&quot;/&gt;&lt;property id=&quot;20300&quot; value=&quot;Slide 14&quot;/&gt;&lt;property id=&quot;20307&quot; value=&quot;285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759</Words>
  <Application>Microsoft Office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User</cp:lastModifiedBy>
  <cp:revision>88</cp:revision>
  <dcterms:created xsi:type="dcterms:W3CDTF">2020-04-10T13:48:06Z</dcterms:created>
  <dcterms:modified xsi:type="dcterms:W3CDTF">2021-02-23T02:47:44Z</dcterms:modified>
</cp:coreProperties>
</file>