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297" r:id="rId3"/>
    <p:sldId id="308" r:id="rId4"/>
    <p:sldId id="309" r:id="rId5"/>
    <p:sldId id="310" r:id="rId6"/>
    <p:sldId id="311" r:id="rId7"/>
    <p:sldId id="312" r:id="rId8"/>
    <p:sldId id="298" r:id="rId9"/>
    <p:sldId id="299" r:id="rId10"/>
    <p:sldId id="313" r:id="rId11"/>
    <p:sldId id="314" r:id="rId12"/>
    <p:sldId id="301" r:id="rId13"/>
    <p:sldId id="305" r:id="rId14"/>
    <p:sldId id="304" r:id="rId15"/>
    <p:sldId id="284" r:id="rId16"/>
    <p:sldId id="334" r:id="rId17"/>
    <p:sldId id="278" r:id="rId18"/>
  </p:sldIdLst>
  <p:sldSz cx="11430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9900"/>
    <a:srgbClr val="660066"/>
    <a:srgbClr val="FF0066"/>
    <a:srgbClr val="660033"/>
    <a:srgbClr val="FFFFCC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68" y="-10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0C536F-36AB-4DB9-A661-2950E8885D5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1298DA-0CD8-457C-89F2-A7227DEE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8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BE7F-B5DA-4BAE-99D9-8638E78B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8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59CA-1C4B-4FFB-9C33-F5162F77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EDF6-BB55-40F7-A039-51B444933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87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1500" y="274639"/>
            <a:ext cx="102870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001A-9D4C-415A-B16F-947B19111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99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êu đề, Nội dung và 2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810250" y="1600200"/>
            <a:ext cx="5048250" cy="218598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ội dung 4"/>
          <p:cNvSpPr>
            <a:spLocks noGrp="1"/>
          </p:cNvSpPr>
          <p:nvPr>
            <p:ph sz="quarter" idx="3"/>
          </p:nvPr>
        </p:nvSpPr>
        <p:spPr>
          <a:xfrm>
            <a:off x="5810250" y="3938589"/>
            <a:ext cx="5048250" cy="218757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5D922-27B1-4886-BC81-112985871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60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A9962-6FEB-4463-BC83-DC05E140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49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F2DA-B117-4882-8894-F64A974B8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35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F357-D59A-41F7-B00B-80A8203A9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131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4120-8F45-449A-844A-A92878F42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12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61FAA-012B-45B7-A743-6E0B575F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0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A98B8-E3B5-487D-9C4C-CF0CD933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91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0DC0-32E1-43D2-ABD1-DE57DF07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60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E7B7-8414-4AE5-A0B0-CEBB83F76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47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74638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102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50" y="6245225"/>
            <a:ext cx="3619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6A4AC56-A1B8-413B-BF79-C6DCF8542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media" Target="file:///D:\Documents%20and%20Settings\Thanh\Desktop\BAI%20HOI%20GIANG-%20KHOA%20HOC%20TIET%2043\khoa%20hoc%20bai%20&#273;&#227;%20soan%20hoan%20chinh4\coi%20cuu%20hoa.mp3" TargetMode="External"/><Relationship Id="rId3" Type="http://schemas.openxmlformats.org/officeDocument/2006/relationships/audio" Target="file:///D:\Documents%20and%20Settings\Thanh\Desktop\BAI%20HOI%20GIANG-%20KHOA%20HOC%20TIET%2043\khoa%20hoc%20bai%20&#273;&#227;%20soan%20hoan%20chinh4\coi%20cuu%20hoa.mp3" TargetMode="Externa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file:///D:\Documents%20and%20Settings\Thanh\Desktop\BAI%20HOI%20GIANG-%20KHOA%20HOC%20TIET%2043\khoa%20hoc%20bai%20&#273;&#227;%20soan%20hoan%20chinh4\Dongho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9.jpeg"/><Relationship Id="rId11" Type="http://schemas.microsoft.com/office/2007/relationships/media" Target="file:///D:\Documents%20and%20Settings\Thanh\Desktop\BAI%20HOI%20GIANG-%20KHOA%20HOC%20TIET%2043\khoa%20hoc%20bai%20&#273;&#227;%20soan%20hoan%20chinh4\Dongho.mp3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3.xml"/><Relationship Id="rId9" Type="http://schemas.microsoft.com/office/2007/relationships/media" Target="../media/media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media" Target="file:///D:\Documents%20and%20Settings\Thanh\Desktop\BAI%20HOI%20GIANG-%20KHOA%20HOC%20TIET%2043\khoa%20hoc%20bai%20&#273;&#227;%20soan%20hoan%20chinh4\khuchatsonca.wav" TargetMode="External"/><Relationship Id="rId3" Type="http://schemas.openxmlformats.org/officeDocument/2006/relationships/audio" Target="file:///D:\Documents%20and%20Settings\Thanh\Desktop\BAI%20HOI%20GIANG-%20KHOA%20HOC%20TIET%2043\khoa%20hoc%20bai%20&#273;&#227;%20soan%20hoan%20chinh4\khuchatsonca.wav" TargetMode="External"/><Relationship Id="rId7" Type="http://schemas.microsoft.com/office/2007/relationships/media" Target="../media/media2.WAV"/><Relationship Id="rId12" Type="http://schemas.openxmlformats.org/officeDocument/2006/relationships/image" Target="../media/image13.jpeg"/><Relationship Id="rId17" Type="http://schemas.openxmlformats.org/officeDocument/2006/relationships/image" Target="../media/image29.jpeg"/><Relationship Id="rId2" Type="http://schemas.openxmlformats.org/officeDocument/2006/relationships/audio" Target="file:///D:\Documents%20and%20Settings\Thanh\Desktop\BAI%20HOI%20GIANG-%20KHOA%20HOC%20TIET%2043\khoa%20hoc%20bai%20&#273;&#227;%20soan%20hoan%20chinh4\congchieng.mp3" TargetMode="External"/><Relationship Id="rId16" Type="http://schemas.openxmlformats.org/officeDocument/2006/relationships/image" Target="../media/image28.jpeg"/><Relationship Id="rId1" Type="http://schemas.openxmlformats.org/officeDocument/2006/relationships/video" Target="NULL" TargetMode="External"/><Relationship Id="rId6" Type="http://schemas.openxmlformats.org/officeDocument/2006/relationships/image" Target="../media/image24.jpeg"/><Relationship Id="rId11" Type="http://schemas.microsoft.com/office/2007/relationships/media" Target="file:///D:\Documents%20and%20Settings\Thanh\Desktop\BAI%20HOI%20GIANG-%20KHOA%20HOC%20TIET%2043\khoa%20hoc%20bai%20&#273;&#227;%20soan%20hoan%20chinh4\congchieng.mp3" TargetMode="External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27.jpeg"/><Relationship Id="rId10" Type="http://schemas.openxmlformats.org/officeDocument/2006/relationships/image" Target="../media/image26.jpeg"/><Relationship Id="rId4" Type="http://schemas.openxmlformats.org/officeDocument/2006/relationships/audio" Target="file:///D:\Documents%20and%20Settings\Thanh\Desktop\BAI%20HOI%20GIANG-%20KHOA%20HOC%20TIET%2043\khoa%20hoc%20bai%20&#273;&#227;%20soan%20hoan%20chinh4\chim%20hot%20nuoc%20chay.mp3" TargetMode="External"/><Relationship Id="rId9" Type="http://schemas.openxmlformats.org/officeDocument/2006/relationships/image" Target="../media/image25.jpeg"/><Relationship Id="rId14" Type="http://schemas.microsoft.com/office/2007/relationships/media" Target="file:///D:\Documents%20and%20Settings\Thanh\Desktop\BAI%20HOI%20GIANG-%20KHOA%20HOC%20TIET%2043\khoa%20hoc%20bai%20&#273;&#227;%20soan%20hoan%20chinh4\chim%20hot%20nuoc%20chay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jpeg"/><Relationship Id="rId4" Type="http://schemas.openxmlformats.org/officeDocument/2006/relationships/slide" Target="slide1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4550" y="326050"/>
            <a:ext cx="1028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23875" y="2911247"/>
            <a:ext cx="11144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Kể tên các âm thanh mà thường gặp trong cuộc sống hằng </a:t>
            </a:r>
            <a:r>
              <a:rPr lang="nl-NL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ngày.</a:t>
            </a:r>
            <a:r>
              <a:rPr lang="nl-NL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23874" y="4158500"/>
            <a:ext cx="11287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8" name="Picture 65" descr="KTB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1284288"/>
            <a:ext cx="73040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6730" y="1375351"/>
            <a:ext cx="10287000" cy="12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4606381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19200"/>
            <a:ext cx="4476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20754441_images1448690_IMG_62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v8IyjSqGbUjLg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572000"/>
            <a:ext cx="4762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080729154010-435-56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95800"/>
            <a:ext cx="495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coit4027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6250" y="5867400"/>
            <a:ext cx="666750" cy="533400"/>
          </a:xfrm>
        </p:spPr>
      </p:pic>
      <p:pic>
        <p:nvPicPr>
          <p:cNvPr id="37897" name="Dongho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coi cuu hoa.mp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38400"/>
            <a:ext cx="666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0" y="228600"/>
            <a:ext cx="1143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Nói về những âm thanh ưa thích và những âm thanh không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3"/>
                </p:tgtEl>
              </p:cMediaNode>
            </p:vide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7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n_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chim4027.wa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6250" y="2667000"/>
            <a:ext cx="762000" cy="609600"/>
          </a:xfrm>
        </p:spPr>
      </p:pic>
      <p:pic>
        <p:nvPicPr>
          <p:cNvPr id="38918" name="Picture 6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6670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00750" y="457200"/>
            <a:ext cx="2667000" cy="2209800"/>
            <a:chOff x="324" y="672"/>
            <a:chExt cx="2364" cy="1584"/>
          </a:xfrm>
        </p:grpSpPr>
        <p:pic>
          <p:nvPicPr>
            <p:cNvPr id="14351" name="Picture 3" descr="Untitled-3 copy"/>
            <p:cNvPicPr>
              <a:picLocks noChangeAspect="1" noChangeArrowheads="1"/>
            </p:cNvPicPr>
            <p:nvPr/>
          </p:nvPicPr>
          <p:blipFill>
            <a:blip r:embed="rId10">
              <a:lum bright="6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" y="672"/>
              <a:ext cx="236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Oval 4"/>
            <p:cNvSpPr>
              <a:spLocks noChangeArrowheads="1"/>
            </p:cNvSpPr>
            <p:nvPr/>
          </p:nvSpPr>
          <p:spPr bwMode="auto">
            <a:xfrm>
              <a:off x="372" y="202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cs typeface="Arial" charset="0"/>
                </a:rPr>
                <a:t>1</a:t>
              </a:r>
            </a:p>
          </p:txBody>
        </p:sp>
      </p:grpSp>
      <p:pic>
        <p:nvPicPr>
          <p:cNvPr id="5140" name="congchieng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6238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suoi cha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588" y="4800600"/>
            <a:ext cx="27924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khuchatsonca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667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chim hot nuoc chay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link="rId1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0" y="4800600"/>
            <a:ext cx="857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5048250" y="6477000"/>
            <a:ext cx="9525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59" name="Picture 11" descr="images403271_phat_than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781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Bac Ho doc tuyen ngon Doc lap"/>
          <p:cNvPicPr>
            <a:picLocks noChangeAspect="1" noChangeArrowheads="1"/>
          </p:cNvPicPr>
          <p:nvPr/>
        </p:nvPicPr>
        <p:blipFill>
          <a:blip r:embed="rId16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5" descr="guitar%2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0" y="685800"/>
            <a:ext cx="2762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0" y="76200"/>
            <a:ext cx="1104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Nói về những âm thanh ưa thích và những âm thanh không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vide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0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6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7"/>
                </p:tgtEl>
              </p:cMediaNode>
            </p:audio>
          </p:childTnLst>
        </p:cTn>
      </p:par>
    </p:tnLst>
    <p:bldLst>
      <p:bldP spid="389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-762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257" y="1446273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-7257" y="861498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86" name="Picture 2" descr="scan0014"/>
          <p:cNvPicPr>
            <a:picLocks noChangeAspect="1" noChangeArrowheads="1"/>
          </p:cNvPicPr>
          <p:nvPr/>
        </p:nvPicPr>
        <p:blipFill>
          <a:blip r:embed="rId2">
            <a:lum bright="24000"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981200"/>
            <a:ext cx="4095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3619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2" descr="may hat"/>
          <p:cNvPicPr>
            <a:picLocks noChangeAspect="1" noChangeArrowheads="1"/>
          </p:cNvPicPr>
          <p:nvPr/>
        </p:nvPicPr>
        <p:blipFill>
          <a:blip r:embed="rId4">
            <a:lum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0" y="2286000"/>
            <a:ext cx="3714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0" y="6324600"/>
            <a:ext cx="4000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33"/>
                </a:solidFill>
              </a:rPr>
              <a:t>Chiếc máy hát đầu tiên của</a:t>
            </a:r>
          </a:p>
          <a:p>
            <a:pPr eaLnBrk="1" hangingPunct="1"/>
            <a:r>
              <a:rPr lang="en-US" b="1">
                <a:solidFill>
                  <a:srgbClr val="660033"/>
                </a:solidFill>
              </a:rPr>
              <a:t>nhà bác học Tô-mát Ê-đi-xơn.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4" grpId="0"/>
      <p:bldP spid="11285" grpId="0"/>
      <p:bldP spid="112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152400"/>
            <a:ext cx="1085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0" y="533400"/>
            <a:ext cx="1028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1524000"/>
            <a:ext cx="3238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Việc ghi lại âm thanh giúp ta không phải nói đi nói lại nhiều lần một điều gì đó.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1703487"/>
            <a:ext cx="11430000" cy="507831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Tô-mát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cát-xét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CD,…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4550" y="56230"/>
            <a:ext cx="1028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6730" y="1105531"/>
            <a:ext cx="10287000" cy="12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14600"/>
            <a:ext cx="669607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5750" y="1295400"/>
            <a:ext cx="1095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660033"/>
                </a:solidFill>
                <a:latin typeface="Times New Roman" pitchFamily="18" charset="0"/>
              </a:rPr>
              <a:t>TRÒ</a:t>
            </a:r>
            <a:r>
              <a:rPr lang="en-US" sz="32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latin typeface="Times New Roman" pitchFamily="18" charset="0"/>
              </a:rPr>
              <a:t>NHẠC</a:t>
            </a:r>
            <a:r>
              <a:rPr lang="en-US" sz="32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660033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660033"/>
                </a:solidFill>
                <a:latin typeface="Times New Roman" pitchFamily="18" charset="0"/>
              </a:rPr>
              <a:t>NHÀ</a:t>
            </a:r>
            <a:endParaRPr lang="en-US" sz="32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18436" name="Picture 9" descr="blumen-pflanzen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56447">
            <a:off x="381000" y="79375"/>
            <a:ext cx="1704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0" y="2098675"/>
            <a:ext cx="6000750" cy="769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" y="3311525"/>
            <a:ext cx="1076325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 </a:t>
            </a:r>
            <a:r>
              <a:rPr lang="en-US" sz="2800" b="1" dirty="0" err="1" smtClean="0"/>
              <a:t>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2500" y="4765107"/>
            <a:ext cx="93345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 smtClean="0"/>
              <a:t>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</a:t>
            </a:r>
            <a:r>
              <a:rPr lang="en-US" sz="2800" b="1" dirty="0" err="1" smtClean="0"/>
              <a:t>iếp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theo</a:t>
            </a:r>
            <a:r>
              <a:rPr lang="en-US" sz="2800" b="1" dirty="0" smtClean="0"/>
              <a:t>.)</a:t>
            </a:r>
            <a:endParaRPr lang="en-US" sz="2800" b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84350" y="56230"/>
            <a:ext cx="1028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23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</a:t>
            </a:r>
            <a:r>
              <a:rPr kumimoji="0" lang="en-US" alt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</a:t>
            </a: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32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6730" y="1105531"/>
            <a:ext cx="10287000" cy="12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zV025-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619125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2209800"/>
            <a:ext cx="5410200" cy="2209800"/>
            <a:chOff x="1200" y="1152"/>
            <a:chExt cx="2400" cy="1392"/>
          </a:xfrm>
        </p:grpSpPr>
        <p:pic>
          <p:nvPicPr>
            <p:cNvPr id="5134" name="Picture 12" descr="scan0018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152"/>
              <a:ext cx="2400" cy="1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5" name="Oval 13"/>
            <p:cNvSpPr>
              <a:spLocks noChangeArrowheads="1"/>
            </p:cNvSpPr>
            <p:nvPr/>
          </p:nvSpPr>
          <p:spPr bwMode="auto">
            <a:xfrm>
              <a:off x="1296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" y="4495800"/>
            <a:ext cx="5486400" cy="2362200"/>
            <a:chOff x="1117" y="2544"/>
            <a:chExt cx="2328" cy="1680"/>
          </a:xfrm>
        </p:grpSpPr>
        <p:pic>
          <p:nvPicPr>
            <p:cNvPr id="5132" name="Picture 10" descr="scan001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544"/>
              <a:ext cx="2328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Oval 14"/>
            <p:cNvSpPr>
              <a:spLocks noChangeArrowheads="1"/>
            </p:cNvSpPr>
            <p:nvPr/>
          </p:nvSpPr>
          <p:spPr bwMode="auto">
            <a:xfrm>
              <a:off x="1248" y="39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38800" y="4495800"/>
            <a:ext cx="5791200" cy="2362200"/>
            <a:chOff x="3552" y="2544"/>
            <a:chExt cx="1776" cy="1680"/>
          </a:xfrm>
        </p:grpSpPr>
        <p:pic>
          <p:nvPicPr>
            <p:cNvPr id="5130" name="Picture 11" descr="scan0017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32"/>
            <a:stretch>
              <a:fillRect/>
            </a:stretch>
          </p:blipFill>
          <p:spPr bwMode="auto">
            <a:xfrm>
              <a:off x="3552" y="2544"/>
              <a:ext cx="1776" cy="16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1" name="Oval 15"/>
            <p:cNvSpPr>
              <a:spLocks noChangeArrowheads="1"/>
            </p:cNvSpPr>
            <p:nvPr/>
          </p:nvSpPr>
          <p:spPr bwMode="auto">
            <a:xfrm>
              <a:off x="3559" y="397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4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638800" y="2208213"/>
            <a:ext cx="5791200" cy="2211387"/>
            <a:chOff x="3552" y="1151"/>
            <a:chExt cx="1776" cy="1393"/>
          </a:xfrm>
        </p:grpSpPr>
        <p:pic>
          <p:nvPicPr>
            <p:cNvPr id="5128" name="Picture 9" descr="scan0019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51"/>
              <a:ext cx="1776" cy="13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9" name="Oval 16"/>
            <p:cNvSpPr>
              <a:spLocks noChangeArrowheads="1"/>
            </p:cNvSpPr>
            <p:nvPr/>
          </p:nvSpPr>
          <p:spPr bwMode="auto">
            <a:xfrm>
              <a:off x="3628" y="230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798493"/>
            <a:ext cx="11201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1, 2, 3, 4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265093"/>
            <a:ext cx="674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4235450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 động: 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2171390" y="4235450"/>
            <a:ext cx="3314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Gõ cồng chiêng.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2091130" y="4845050"/>
            <a:ext cx="3870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392840" y="5530850"/>
            <a:ext cx="5693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50" name="Picture 4" descr="Trang8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5638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71450" y="1066800"/>
            <a:ext cx="790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28600" y="457200"/>
            <a:ext cx="996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Hoạt động ấy phát ra những âm thanh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52400" y="0"/>
            <a:ext cx="7658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1.Tìm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0" y="55626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Vai trò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0" y="4800600"/>
            <a:ext cx="238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 thanh: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6" grpId="0"/>
      <p:bldP spid="7" grpId="0"/>
      <p:bldP spid="8" grpId="0"/>
      <p:bldP spid="32780" grpId="0"/>
      <p:bldP spid="32781" grpId="0"/>
      <p:bldP spid="32782" grpId="0"/>
      <p:bldP spid="32783" grpId="0"/>
      <p:bldP spid="327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2085820" y="2514600"/>
            <a:ext cx="2595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2085820" y="3200400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 nói.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525880" y="3854450"/>
            <a:ext cx="47987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3" name="Picture 2" descr="Trang86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666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2482850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 động: 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0" y="38100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Vai trò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0" y="3124200"/>
            <a:ext cx="238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 thanh: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90210" y="3581400"/>
            <a:ext cx="247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1858780" y="3009900"/>
            <a:ext cx="219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076140" y="22860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7" name="Picture 2" descr="Trang86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7143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2330450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 động: 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0" y="36576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Vai trò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0" y="2971800"/>
            <a:ext cx="238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 thanh: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ng86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0" y="0"/>
            <a:ext cx="6762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121110" y="2438400"/>
            <a:ext cx="419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040850" y="3124200"/>
            <a:ext cx="4695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1510890" y="3810000"/>
            <a:ext cx="3856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2482850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0" y="38100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Vai trò 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0" y="3124200"/>
            <a:ext cx="238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 thanh: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1500" y="381000"/>
            <a:ext cx="1019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62516" name="Group 52"/>
          <p:cNvGraphicFramePr>
            <a:graphicFrameLocks noGrp="1"/>
          </p:cNvGraphicFramePr>
          <p:nvPr>
            <p:ph idx="4294967295"/>
          </p:nvPr>
        </p:nvGraphicFramePr>
        <p:xfrm>
          <a:off x="238125" y="304800"/>
          <a:ext cx="10906125" cy="6400800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8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9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Hình</a:t>
                      </a:r>
                      <a:endParaRPr kumimoji="0" lang="en-US" sz="2800" b="1" i="0" u="sng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 động</a:t>
                      </a: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Âm thanh</a:t>
                      </a: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Vai trò</a:t>
                      </a: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75" name="Text Box 39"/>
          <p:cNvSpPr txBox="1">
            <a:spLocks noChangeArrowheads="1"/>
          </p:cNvSpPr>
          <p:nvPr/>
        </p:nvSpPr>
        <p:spPr bwMode="auto">
          <a:xfrm>
            <a:off x="2857500" y="990600"/>
            <a:ext cx="1925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Gõ cồng chiêng</a:t>
            </a:r>
          </a:p>
        </p:txBody>
      </p:sp>
      <p:sp>
        <p:nvSpPr>
          <p:cNvPr id="10276" name="Text Box 40"/>
          <p:cNvSpPr txBox="1">
            <a:spLocks noChangeArrowheads="1"/>
          </p:cNvSpPr>
          <p:nvPr/>
        </p:nvSpPr>
        <p:spPr bwMode="auto">
          <a:xfrm>
            <a:off x="5143500" y="990600"/>
            <a:ext cx="2381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 cồng chiêng</a:t>
            </a:r>
          </a:p>
        </p:txBody>
      </p:sp>
      <p:sp>
        <p:nvSpPr>
          <p:cNvPr id="10277" name="Text Box 41"/>
          <p:cNvSpPr txBox="1">
            <a:spLocks noChangeArrowheads="1"/>
          </p:cNvSpPr>
          <p:nvPr/>
        </p:nvSpPr>
        <p:spPr bwMode="auto">
          <a:xfrm>
            <a:off x="7810500" y="990600"/>
            <a:ext cx="276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 thức âm nhạc</a:t>
            </a:r>
          </a:p>
        </p:txBody>
      </p:sp>
      <p:sp>
        <p:nvSpPr>
          <p:cNvPr id="10278" name="Text Box 42"/>
          <p:cNvSpPr txBox="1">
            <a:spLocks noChangeArrowheads="1"/>
          </p:cNvSpPr>
          <p:nvPr/>
        </p:nvSpPr>
        <p:spPr bwMode="auto">
          <a:xfrm>
            <a:off x="2762250" y="2590800"/>
            <a:ext cx="219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 chuyện</a:t>
            </a:r>
          </a:p>
        </p:txBody>
      </p:sp>
      <p:sp>
        <p:nvSpPr>
          <p:cNvPr id="10279" name="Text Box 43"/>
          <p:cNvSpPr txBox="1">
            <a:spLocks noChangeArrowheads="1"/>
          </p:cNvSpPr>
          <p:nvPr/>
        </p:nvSpPr>
        <p:spPr bwMode="auto">
          <a:xfrm>
            <a:off x="5143500" y="2819400"/>
            <a:ext cx="238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Tiếng nói</a:t>
            </a:r>
          </a:p>
        </p:txBody>
      </p:sp>
      <p:sp>
        <p:nvSpPr>
          <p:cNvPr id="10280" name="Text Box 44"/>
          <p:cNvSpPr txBox="1">
            <a:spLocks noChangeArrowheads="1"/>
          </p:cNvSpPr>
          <p:nvPr/>
        </p:nvSpPr>
        <p:spPr bwMode="auto">
          <a:xfrm>
            <a:off x="8001000" y="2590800"/>
            <a:ext cx="2857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Trao đổi tâm tư, tình cảm</a:t>
            </a:r>
          </a:p>
        </p:txBody>
      </p:sp>
      <p:sp>
        <p:nvSpPr>
          <p:cNvPr id="10281" name="Text Box 45"/>
          <p:cNvSpPr txBox="1">
            <a:spLocks noChangeArrowheads="1"/>
          </p:cNvSpPr>
          <p:nvPr/>
        </p:nvSpPr>
        <p:spPr bwMode="auto">
          <a:xfrm>
            <a:off x="2667000" y="4114800"/>
            <a:ext cx="238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Dạy và học</a:t>
            </a:r>
          </a:p>
        </p:txBody>
      </p:sp>
      <p:sp>
        <p:nvSpPr>
          <p:cNvPr id="10282" name="Text Box 46"/>
          <p:cNvSpPr txBox="1">
            <a:spLocks noChangeArrowheads="1"/>
          </p:cNvSpPr>
          <p:nvPr/>
        </p:nvSpPr>
        <p:spPr bwMode="auto">
          <a:xfrm>
            <a:off x="5143500" y="4114800"/>
            <a:ext cx="219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 nói</a:t>
            </a:r>
          </a:p>
        </p:txBody>
      </p:sp>
      <p:sp>
        <p:nvSpPr>
          <p:cNvPr id="10283" name="Text Box 47"/>
          <p:cNvSpPr txBox="1">
            <a:spLocks noChangeArrowheads="1"/>
          </p:cNvSpPr>
          <p:nvPr/>
        </p:nvSpPr>
        <p:spPr bwMode="auto">
          <a:xfrm>
            <a:off x="8102600" y="4114800"/>
            <a:ext cx="219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 tập</a:t>
            </a:r>
          </a:p>
        </p:txBody>
      </p:sp>
      <p:sp>
        <p:nvSpPr>
          <p:cNvPr id="10284" name="Text Box 48"/>
          <p:cNvSpPr txBox="1">
            <a:spLocks noChangeArrowheads="1"/>
          </p:cNvSpPr>
          <p:nvPr/>
        </p:nvSpPr>
        <p:spPr bwMode="auto">
          <a:xfrm>
            <a:off x="2857500" y="5410200"/>
            <a:ext cx="238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Đánh trống</a:t>
            </a:r>
          </a:p>
        </p:txBody>
      </p:sp>
      <p:sp>
        <p:nvSpPr>
          <p:cNvPr id="10285" name="Text Box 49"/>
          <p:cNvSpPr txBox="1">
            <a:spLocks noChangeArrowheads="1"/>
          </p:cNvSpPr>
          <p:nvPr/>
        </p:nvSpPr>
        <p:spPr bwMode="auto">
          <a:xfrm>
            <a:off x="5143500" y="55626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Tiếng trống</a:t>
            </a:r>
          </a:p>
        </p:txBody>
      </p:sp>
      <p:sp>
        <p:nvSpPr>
          <p:cNvPr id="10286" name="Text Box 50"/>
          <p:cNvSpPr txBox="1">
            <a:spLocks noChangeArrowheads="1"/>
          </p:cNvSpPr>
          <p:nvPr/>
        </p:nvSpPr>
        <p:spPr bwMode="auto">
          <a:xfrm>
            <a:off x="8382000" y="5638800"/>
            <a:ext cx="219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Báo hiệu</a:t>
            </a:r>
          </a:p>
        </p:txBody>
      </p:sp>
      <p:pic>
        <p:nvPicPr>
          <p:cNvPr id="10287" name="Picture 4" descr="Trang8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892175"/>
            <a:ext cx="24034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8" name="Picture 2" descr="Trang86.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2470150"/>
            <a:ext cx="18351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9" name="Picture 2" descr="Trang86.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4092575"/>
            <a:ext cx="1978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0" name="Picture 2" descr="Trang86.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5251450"/>
            <a:ext cx="17145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7905750" y="2330960"/>
            <a:ext cx="28575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Giao tiếp</a:t>
            </a: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8001000" y="3702560"/>
            <a:ext cx="28575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 tín hiệu</a:t>
            </a: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8001000" y="4982980"/>
            <a:ext cx="28575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6667500" y="3061730"/>
            <a:ext cx="123825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667500" y="4204730"/>
            <a:ext cx="13335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667500" y="4238460"/>
            <a:ext cx="1428750" cy="1447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286750" y="5305260"/>
            <a:ext cx="2476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-44970" y="3620402"/>
            <a:ext cx="6667500" cy="9540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Âm thanh rất cần cho con người. Nhờ có âm thanh chúng ta có thể: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0" y="5112890"/>
            <a:ext cx="7715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0" y="2277980"/>
            <a:ext cx="7524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276" name="Text Box 25"/>
          <p:cNvSpPr txBox="1">
            <a:spLocks noChangeArrowheads="1"/>
          </p:cNvSpPr>
          <p:nvPr/>
        </p:nvSpPr>
        <p:spPr bwMode="auto">
          <a:xfrm>
            <a:off x="3937160" y="1675880"/>
            <a:ext cx="238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4550" y="56230"/>
            <a:ext cx="1028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altLang="en-US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6730" y="1105531"/>
            <a:ext cx="10287000" cy="129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8213" grpId="0"/>
      <p:bldP spid="8214" grpId="0" animBg="1"/>
      <p:bldP spid="8215" grpId="0"/>
      <p:bldP spid="8216" grpId="0"/>
      <p:bldP spid="82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tieng coi 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952750" cy="296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k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290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tiêng dong co o 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66800"/>
            <a:ext cx="2857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suoi ch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95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 descr="ru 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95800"/>
            <a:ext cx="3159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tieng ra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167"/>
          <a:stretch>
            <a:fillRect/>
          </a:stretch>
        </p:blipFill>
        <p:spPr bwMode="auto">
          <a:xfrm>
            <a:off x="9264650" y="1143000"/>
            <a:ext cx="2165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 descr="dan b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43000"/>
            <a:ext cx="2165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tieng ha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143"/>
          <a:stretch>
            <a:fillRect/>
          </a:stretch>
        </p:blipFill>
        <p:spPr bwMode="auto">
          <a:xfrm>
            <a:off x="9525000" y="4648200"/>
            <a:ext cx="1809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476250" y="4124325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đàn bầu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9334500" y="6629400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hát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6858000" y="6629400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ru</a:t>
            </a: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3524250" y="6629400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suối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571500" y="6629400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khóc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3333750" y="4116388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còi xe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762750" y="4060825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động cơ ô tô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9239250" y="4060825"/>
            <a:ext cx="20955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Tiếng rao</a:t>
            </a:r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0" y="76200"/>
            <a:ext cx="1143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Nói về những âm thanh ưa thích và những âm thanh không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 animBg="1"/>
      <p:bldP spid="50194" grpId="0" animBg="1"/>
      <p:bldP spid="50195" grpId="0" animBg="1"/>
      <p:bldP spid="50196" grpId="0" animBg="1"/>
      <p:bldP spid="50197" grpId="0" animBg="1"/>
      <p:bldP spid="50198" grpId="0" animBg="1"/>
      <p:bldP spid="5019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713</Words>
  <Application>Microsoft Office PowerPoint</Application>
  <PresentationFormat>Custom</PresentationFormat>
  <Paragraphs>100</Paragraphs>
  <Slides>17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117</cp:revision>
  <dcterms:created xsi:type="dcterms:W3CDTF">2001-12-31T23:26:13Z</dcterms:created>
  <dcterms:modified xsi:type="dcterms:W3CDTF">2021-02-22T09:06:32Z</dcterms:modified>
</cp:coreProperties>
</file>