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3" r:id="rId2"/>
    <p:sldId id="285" r:id="rId3"/>
    <p:sldId id="304" r:id="rId4"/>
    <p:sldId id="303" r:id="rId5"/>
    <p:sldId id="305" r:id="rId6"/>
    <p:sldId id="306" r:id="rId7"/>
    <p:sldId id="290" r:id="rId8"/>
    <p:sldId id="291" r:id="rId9"/>
    <p:sldId id="277" r:id="rId10"/>
    <p:sldId id="273" r:id="rId11"/>
    <p:sldId id="278" r:id="rId12"/>
    <p:sldId id="308" r:id="rId13"/>
    <p:sldId id="29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753C6-E765-43A4-8103-33F1D5999012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6A62-C113-4B5A-BF1C-678CE6C3D3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740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5D933-497B-49AD-9EE7-BB79FCB28BC4}" type="slidenum">
              <a:rPr lang="vi-VN" smtClean="0"/>
              <a:pPr/>
              <a:t>7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CAB3-91D8-4369-836C-CD52B8B00E4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76B3-5F6E-432B-9EB3-06D8E3913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66800"/>
            <a:ext cx="4114800" cy="6858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6576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3429000"/>
            <a:ext cx="2971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19050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kiểu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Cho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từng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971800" y="3124200"/>
            <a:ext cx="3352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Ai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50142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200400"/>
            <a:ext cx="2667000" cy="533400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gfgnv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304800" y="1371600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Bài1: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b,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53298"/>
              </p:ext>
            </p:extLst>
          </p:nvPr>
        </p:nvGraphicFramePr>
        <p:xfrm>
          <a:off x="609600" y="1989943"/>
          <a:ext cx="8153400" cy="4868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497"/>
                <a:gridCol w="4188903"/>
              </a:tblGrid>
              <a:tr h="7532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3917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lặn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rồi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mọc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110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ngón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325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sách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>
          <a:xfrm>
            <a:off x="4800600" y="2828141"/>
            <a:ext cx="381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95800" y="3666341"/>
            <a:ext cx="441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00600" y="4504541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95800" y="5418941"/>
            <a:ext cx="4495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724400" y="6180941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52400" y="1439586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c,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2209800"/>
          <a:ext cx="8458200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/>
                <a:gridCol w="4229100"/>
              </a:tblGrid>
              <a:tr h="9179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8642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Sầu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miền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Nam.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4876800" y="3276600"/>
            <a:ext cx="38862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Nam.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600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III.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Luyện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tập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-25400"/>
            <a:ext cx="9967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777787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607403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340888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>
              <a:lnSpc>
                <a:spcPts val="36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4B.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cẩn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590800"/>
            <a:ext cx="8915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>
              <a:lnSpc>
                <a:spcPts val="36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 các bạn xem tấm ảnh chụp gia đình mình. Gia đình mình có 4 người. Bố mình là công nhân. Mẹ mình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Anh trai mình là học sinh lớp 9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rường Trung học cơ sở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 đây là mình, mình là con út trong nhà.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7" grpId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h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828800" y="914400"/>
            <a:ext cx="617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Củng</a:t>
            </a:r>
            <a:r>
              <a:rPr lang="en-US" sz="28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cố</a:t>
            </a:r>
            <a:r>
              <a:rPr lang="en-US" sz="28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- </a:t>
            </a:r>
            <a:r>
              <a:rPr lang="en-US" sz="2800" kern="10" dirty="0" err="1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Dặn</a:t>
            </a:r>
            <a:r>
              <a:rPr lang="en-US" sz="2800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dò</a:t>
            </a:r>
            <a:endParaRPr lang="en-US" sz="2800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4069377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?/SGKTV4 </a:t>
            </a:r>
            <a:r>
              <a:rPr lang="en-US" alt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61. </a:t>
            </a:r>
            <a:endParaRPr lang="en-US" alt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2438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048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96959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/>
      <p:bldP spid="3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43000" y="14478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I-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Nhận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xét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66800" y="19812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Đọc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25146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Chi,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rường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bẽn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lẽn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4419600"/>
            <a:ext cx="8001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-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mấy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-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362200"/>
            <a:ext cx="8229600" cy="4114800"/>
          </a:xfrm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4000" y="145500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 b="1" dirty="0">
                <a:latin typeface="Times New Roman" pitchFamily="18" charset="0"/>
                <a:cs typeface="Times New Roman" pitchFamily="18" charset="0"/>
              </a:rPr>
              <a:t>2. Trong ba câu in nghiêng ở trên, những câu nào dùng để giới thiệu, câu nào nêu nhận định về bạn Diệu Chi ?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-7620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67000" y="8382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96200" y="3419475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</a:t>
            </a:r>
            <a:endParaRPr lang="en-US" alt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96200" y="4486275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</a:t>
            </a:r>
            <a:endParaRPr lang="en-US" altLang="en-US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3200" y="5476875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</a:t>
            </a:r>
            <a:endParaRPr lang="en-US" alt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1294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93663" y="1134416"/>
            <a:ext cx="9067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) ?,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) ?</a:t>
            </a:r>
            <a:endParaRPr lang="en-US" alt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2400" y="2531416"/>
            <a:ext cx="9067800" cy="3492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Chi,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vi-VN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vi-VN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Bạn Diệu Chi là học sinh cũ của Trường Tiểu học Thành Công.</a:t>
            </a:r>
          </a:p>
          <a:p>
            <a:pPr>
              <a:defRPr/>
            </a:pPr>
            <a:endParaRPr lang="vi-VN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76200" y="2671115"/>
            <a:ext cx="5011737" cy="533400"/>
            <a:chOff x="93635" y="2285999"/>
            <a:chExt cx="5011765" cy="533401"/>
          </a:xfrm>
        </p:grpSpPr>
        <p:grpSp>
          <p:nvGrpSpPr>
            <p:cNvPr id="11291" name="Group 24"/>
            <p:cNvGrpSpPr>
              <a:grpSpLocks/>
            </p:cNvGrpSpPr>
            <p:nvPr/>
          </p:nvGrpSpPr>
          <p:grpSpPr bwMode="auto">
            <a:xfrm>
              <a:off x="93635" y="2743200"/>
              <a:ext cx="5011765" cy="1"/>
              <a:chOff x="93635" y="2743200"/>
              <a:chExt cx="5011765" cy="1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93635" y="2743200"/>
                <a:ext cx="59214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838176" y="2743201"/>
                <a:ext cx="426722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flipH="1">
              <a:off x="717525" y="2285999"/>
              <a:ext cx="152401" cy="53340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228600" y="3814115"/>
            <a:ext cx="8610600" cy="533400"/>
            <a:chOff x="-1201765" y="2285999"/>
            <a:chExt cx="8610600" cy="533402"/>
          </a:xfrm>
        </p:grpSpPr>
        <p:grpSp>
          <p:nvGrpSpPr>
            <p:cNvPr id="11285" name="Group 42"/>
            <p:cNvGrpSpPr>
              <a:grpSpLocks/>
            </p:cNvGrpSpPr>
            <p:nvPr/>
          </p:nvGrpSpPr>
          <p:grpSpPr bwMode="auto">
            <a:xfrm>
              <a:off x="-1201765" y="2743200"/>
              <a:ext cx="8610600" cy="2"/>
              <a:chOff x="-1201765" y="2743200"/>
              <a:chExt cx="8610600" cy="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-1201765" y="2743200"/>
                <a:ext cx="188753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838173" y="2743202"/>
                <a:ext cx="6570662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H="1">
              <a:off x="717523" y="2285999"/>
              <a:ext cx="152400" cy="533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228600" y="4950766"/>
            <a:ext cx="3962400" cy="533400"/>
            <a:chOff x="-219882" y="2285999"/>
            <a:chExt cx="3962400" cy="533478"/>
          </a:xfrm>
        </p:grpSpPr>
        <p:grpSp>
          <p:nvGrpSpPr>
            <p:cNvPr id="11279" name="Group 56"/>
            <p:cNvGrpSpPr>
              <a:grpSpLocks/>
            </p:cNvGrpSpPr>
            <p:nvPr/>
          </p:nvGrpSpPr>
          <p:grpSpPr bwMode="auto">
            <a:xfrm>
              <a:off x="-219882" y="2743266"/>
              <a:ext cx="3962400" cy="0"/>
              <a:chOff x="-219882" y="2743266"/>
              <a:chExt cx="3962400" cy="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-219882" y="2743266"/>
                <a:ext cx="906463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838981" y="2743266"/>
                <a:ext cx="290353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716743" y="2285999"/>
              <a:ext cx="152400" cy="53347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7463" y="3125141"/>
            <a:ext cx="744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 dirty="0"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17550" y="4418953"/>
            <a:ext cx="744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 dirty="0"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09563" y="5405438"/>
            <a:ext cx="744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 dirty="0"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236788" y="3123553"/>
            <a:ext cx="703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 dirty="0">
                <a:latin typeface="Times New Roman" pitchFamily="18" charset="0"/>
                <a:cs typeface="Times New Roman" pitchFamily="18" charset="0"/>
              </a:rPr>
              <a:t>VN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851400" y="4415778"/>
            <a:ext cx="70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>
                <a:latin typeface="Times New Roman" pitchFamily="18" charset="0"/>
                <a:cs typeface="Times New Roman" pitchFamily="18" charset="0"/>
              </a:rPr>
              <a:t>VN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484438" y="5318125"/>
            <a:ext cx="703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400">
                <a:latin typeface="Times New Roman" pitchFamily="18" charset="0"/>
                <a:cs typeface="Times New Roman" pitchFamily="18" charset="0"/>
              </a:rPr>
              <a:t>VN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98438" y="6007100"/>
            <a:ext cx="560387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5903912"/>
            <a:ext cx="7197725" cy="954088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Các câu để 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 thiệu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vi-VN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định 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về bạn Chi là 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kể Ai là gì ?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-76200"/>
            <a:ext cx="9967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2667000" y="6858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261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-7620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67000" y="8382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8200" y="1710166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kiểu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Ai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Ai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Ai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giống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khác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chỗ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005566"/>
          <a:ext cx="8077200" cy="2938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00"/>
                <a:gridCol w="2692400"/>
                <a:gridCol w="2692400"/>
              </a:tblGrid>
              <a:tr h="584048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52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317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317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latin typeface="Times New Roman" pitchFamily="18" charset="0"/>
                          <a:cs typeface="Times New Roman" pitchFamily="18" charset="0"/>
                        </a:rPr>
                        <a:t>Ai </a:t>
                      </a:r>
                      <a:r>
                        <a:rPr lang="en-US" sz="2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ubtitle 2"/>
          <p:cNvSpPr txBox="1">
            <a:spLocks/>
          </p:cNvSpPr>
          <p:nvPr/>
        </p:nvSpPr>
        <p:spPr>
          <a:xfrm>
            <a:off x="3352800" y="3681067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429000" y="4366867"/>
            <a:ext cx="2590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352800" y="5128867"/>
            <a:ext cx="2590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096000" y="3604867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019800" y="4366867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096000" y="5128867"/>
            <a:ext cx="2438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43000" y="14478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I-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Nhận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xét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19812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II- </a:t>
            </a:r>
            <a:r>
              <a:rPr kumimoji="0" lang="en-US" sz="3600" b="1" i="0" u="sng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sng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nhớ</a:t>
            </a:r>
            <a:r>
              <a:rPr kumimoji="0" lang="en-US" sz="360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6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600" y="2590800"/>
            <a:ext cx="7848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3810000"/>
            <a:ext cx="5410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4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 </a:t>
            </a:r>
            <a:r>
              <a:rPr kumimoji="0" lang="en-US" sz="2400" b="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8200" y="3810000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914400" y="2590800"/>
            <a:ext cx="8077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ồm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nhất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cái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con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)?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phận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trả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122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2971800"/>
            <a:ext cx="8382000" cy="3886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Theo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dirty="0" smtClean="0"/>
              <a:t>   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2478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905000"/>
            <a:ext cx="8915400" cy="2895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t"/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                         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HƯNG HẢI                                     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81000" y="4953000"/>
            <a:ext cx="8458200" cy="1905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VĂN TẠO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7526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7200" y="-24714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514600" y="889686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161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733800" y="3886200"/>
            <a:ext cx="1981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381000" y="1295400"/>
            <a:ext cx="3505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1:a,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23622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38200" y="3886200"/>
            <a:ext cx="7315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9903531"/>
              </p:ext>
            </p:extLst>
          </p:nvPr>
        </p:nvGraphicFramePr>
        <p:xfrm>
          <a:off x="381000" y="1899492"/>
          <a:ext cx="8458200" cy="48061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/>
                <a:gridCol w="42291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Ai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3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0154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cộng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Pa-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xcan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015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chiếc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tổ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chiếc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4800600" y="2971800"/>
            <a:ext cx="3810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800600" y="4953000"/>
            <a:ext cx="3886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70">
            <a:extLst>
              <a:ext uri="{FF2B5EF4-FFF2-40B4-BE49-F238E27FC236}">
                <a16:creationId xmlns="" xmlns:a16="http://schemas.microsoft.com/office/drawing/2014/main" id="{5AB6B8CA-DEBB-4439-92DF-446B2267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0"/>
            <a:ext cx="9967384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năm 202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67000" y="914400"/>
            <a:ext cx="3276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1451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III. Luyện tập</vt:lpstr>
      <vt:lpstr>III. Luyện tập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CÁC THẦY CÔ VỀ DỰ GIỜ</dc:title>
  <dc:creator>USER</dc:creator>
  <cp:lastModifiedBy>User</cp:lastModifiedBy>
  <cp:revision>137</cp:revision>
  <dcterms:created xsi:type="dcterms:W3CDTF">2016-02-27T07:49:46Z</dcterms:created>
  <dcterms:modified xsi:type="dcterms:W3CDTF">2021-03-03T13:05:57Z</dcterms:modified>
</cp:coreProperties>
</file>