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6" r:id="rId2"/>
    <p:sldId id="269" r:id="rId3"/>
    <p:sldId id="270" r:id="rId4"/>
    <p:sldId id="262" r:id="rId5"/>
    <p:sldId id="267" r:id="rId6"/>
    <p:sldId id="268" r:id="rId7"/>
    <p:sldId id="263" r:id="rId8"/>
    <p:sldId id="264" r:id="rId9"/>
    <p:sldId id="271" r:id="rId10"/>
    <p:sldId id="272" r:id="rId11"/>
    <p:sldId id="273" r:id="rId12"/>
    <p:sldId id="274" r:id="rId13"/>
    <p:sldId id="265"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2832" autoAdjust="0"/>
  </p:normalViewPr>
  <p:slideViewPr>
    <p:cSldViewPr>
      <p:cViewPr varScale="1">
        <p:scale>
          <a:sx n="90" d="100"/>
          <a:sy n="90" d="100"/>
        </p:scale>
        <p:origin x="-258" y="-102"/>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0AF95A-285F-4054-B1D2-BF24CD8EF3D1}" type="datetimeFigureOut">
              <a:rPr lang="en-US" smtClean="0"/>
              <a:pPr/>
              <a:t>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D12C6F-644E-4EB9-B13B-FAE2E8F905BC}" type="slidenum">
              <a:rPr lang="en-US" smtClean="0"/>
              <a:pPr/>
              <a:t>‹#›</a:t>
            </a:fld>
            <a:endParaRPr lang="en-US"/>
          </a:p>
        </p:txBody>
      </p:sp>
    </p:spTree>
    <p:extLst>
      <p:ext uri="{BB962C8B-B14F-4D97-AF65-F5344CB8AC3E}">
        <p14:creationId xmlns:p14="http://schemas.microsoft.com/office/powerpoint/2010/main" xmlns="" val="3647505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D12C6F-644E-4EB9-B13B-FAE2E8F905BC}" type="slidenum">
              <a:rPr lang="en-US" smtClean="0"/>
              <a:pPr/>
              <a:t>13</a:t>
            </a:fld>
            <a:endParaRPr lang="en-US"/>
          </a:p>
        </p:txBody>
      </p:sp>
    </p:spTree>
    <p:extLst>
      <p:ext uri="{BB962C8B-B14F-4D97-AF65-F5344CB8AC3E}">
        <p14:creationId xmlns:p14="http://schemas.microsoft.com/office/powerpoint/2010/main" xmlns="" val="1296414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853262-4054-484B-9CF3-5228890802A2}" type="datetimeFigureOut">
              <a:rPr lang="en-US" smtClean="0"/>
              <a:pPr/>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130FA-DE79-4353-B5A3-9F6E222B4F50}" type="slidenum">
              <a:rPr lang="en-US" smtClean="0"/>
              <a:pPr/>
              <a:t>‹#›</a:t>
            </a:fld>
            <a:endParaRPr lang="en-US"/>
          </a:p>
        </p:txBody>
      </p:sp>
    </p:spTree>
    <p:extLst>
      <p:ext uri="{BB962C8B-B14F-4D97-AF65-F5344CB8AC3E}">
        <p14:creationId xmlns:p14="http://schemas.microsoft.com/office/powerpoint/2010/main" xmlns="" val="969690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53262-4054-484B-9CF3-5228890802A2}" type="datetimeFigureOut">
              <a:rPr lang="en-US" smtClean="0"/>
              <a:pPr/>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130FA-DE79-4353-B5A3-9F6E222B4F50}" type="slidenum">
              <a:rPr lang="en-US" smtClean="0"/>
              <a:pPr/>
              <a:t>‹#›</a:t>
            </a:fld>
            <a:endParaRPr lang="en-US"/>
          </a:p>
        </p:txBody>
      </p:sp>
    </p:spTree>
    <p:extLst>
      <p:ext uri="{BB962C8B-B14F-4D97-AF65-F5344CB8AC3E}">
        <p14:creationId xmlns:p14="http://schemas.microsoft.com/office/powerpoint/2010/main" xmlns="" val="2824643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53262-4054-484B-9CF3-5228890802A2}" type="datetimeFigureOut">
              <a:rPr lang="en-US" smtClean="0"/>
              <a:pPr/>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130FA-DE79-4353-B5A3-9F6E222B4F50}" type="slidenum">
              <a:rPr lang="en-US" smtClean="0"/>
              <a:pPr/>
              <a:t>‹#›</a:t>
            </a:fld>
            <a:endParaRPr lang="en-US"/>
          </a:p>
        </p:txBody>
      </p:sp>
    </p:spTree>
    <p:extLst>
      <p:ext uri="{BB962C8B-B14F-4D97-AF65-F5344CB8AC3E}">
        <p14:creationId xmlns:p14="http://schemas.microsoft.com/office/powerpoint/2010/main" xmlns="" val="2643701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53262-4054-484B-9CF3-5228890802A2}" type="datetimeFigureOut">
              <a:rPr lang="en-US" smtClean="0"/>
              <a:pPr/>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130FA-DE79-4353-B5A3-9F6E222B4F50}" type="slidenum">
              <a:rPr lang="en-US" smtClean="0"/>
              <a:pPr/>
              <a:t>‹#›</a:t>
            </a:fld>
            <a:endParaRPr lang="en-US"/>
          </a:p>
        </p:txBody>
      </p:sp>
    </p:spTree>
    <p:extLst>
      <p:ext uri="{BB962C8B-B14F-4D97-AF65-F5344CB8AC3E}">
        <p14:creationId xmlns:p14="http://schemas.microsoft.com/office/powerpoint/2010/main" xmlns="" val="1414087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53262-4054-484B-9CF3-5228890802A2}" type="datetimeFigureOut">
              <a:rPr lang="en-US" smtClean="0"/>
              <a:pPr/>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130FA-DE79-4353-B5A3-9F6E222B4F50}" type="slidenum">
              <a:rPr lang="en-US" smtClean="0"/>
              <a:pPr/>
              <a:t>‹#›</a:t>
            </a:fld>
            <a:endParaRPr lang="en-US"/>
          </a:p>
        </p:txBody>
      </p:sp>
    </p:spTree>
    <p:extLst>
      <p:ext uri="{BB962C8B-B14F-4D97-AF65-F5344CB8AC3E}">
        <p14:creationId xmlns:p14="http://schemas.microsoft.com/office/powerpoint/2010/main" xmlns="" val="20720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853262-4054-484B-9CF3-5228890802A2}" type="datetimeFigureOut">
              <a:rPr lang="en-US" smtClean="0"/>
              <a:pPr/>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130FA-DE79-4353-B5A3-9F6E222B4F50}" type="slidenum">
              <a:rPr lang="en-US" smtClean="0"/>
              <a:pPr/>
              <a:t>‹#›</a:t>
            </a:fld>
            <a:endParaRPr lang="en-US"/>
          </a:p>
        </p:txBody>
      </p:sp>
    </p:spTree>
    <p:extLst>
      <p:ext uri="{BB962C8B-B14F-4D97-AF65-F5344CB8AC3E}">
        <p14:creationId xmlns:p14="http://schemas.microsoft.com/office/powerpoint/2010/main" xmlns="" val="1139142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853262-4054-484B-9CF3-5228890802A2}" type="datetimeFigureOut">
              <a:rPr lang="en-US" smtClean="0"/>
              <a:pPr/>
              <a:t>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7130FA-DE79-4353-B5A3-9F6E222B4F50}" type="slidenum">
              <a:rPr lang="en-US" smtClean="0"/>
              <a:pPr/>
              <a:t>‹#›</a:t>
            </a:fld>
            <a:endParaRPr lang="en-US"/>
          </a:p>
        </p:txBody>
      </p:sp>
    </p:spTree>
    <p:extLst>
      <p:ext uri="{BB962C8B-B14F-4D97-AF65-F5344CB8AC3E}">
        <p14:creationId xmlns:p14="http://schemas.microsoft.com/office/powerpoint/2010/main" xmlns="" val="2369592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853262-4054-484B-9CF3-5228890802A2}" type="datetimeFigureOut">
              <a:rPr lang="en-US" smtClean="0"/>
              <a:pPr/>
              <a:t>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7130FA-DE79-4353-B5A3-9F6E222B4F50}" type="slidenum">
              <a:rPr lang="en-US" smtClean="0"/>
              <a:pPr/>
              <a:t>‹#›</a:t>
            </a:fld>
            <a:endParaRPr lang="en-US"/>
          </a:p>
        </p:txBody>
      </p:sp>
    </p:spTree>
    <p:extLst>
      <p:ext uri="{BB962C8B-B14F-4D97-AF65-F5344CB8AC3E}">
        <p14:creationId xmlns:p14="http://schemas.microsoft.com/office/powerpoint/2010/main" xmlns="" val="2648230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53262-4054-484B-9CF3-5228890802A2}" type="datetimeFigureOut">
              <a:rPr lang="en-US" smtClean="0"/>
              <a:pPr/>
              <a:t>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7130FA-DE79-4353-B5A3-9F6E222B4F50}" type="slidenum">
              <a:rPr lang="en-US" smtClean="0"/>
              <a:pPr/>
              <a:t>‹#›</a:t>
            </a:fld>
            <a:endParaRPr lang="en-US"/>
          </a:p>
        </p:txBody>
      </p:sp>
    </p:spTree>
    <p:extLst>
      <p:ext uri="{BB962C8B-B14F-4D97-AF65-F5344CB8AC3E}">
        <p14:creationId xmlns:p14="http://schemas.microsoft.com/office/powerpoint/2010/main" xmlns="" val="196731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53262-4054-484B-9CF3-5228890802A2}" type="datetimeFigureOut">
              <a:rPr lang="en-US" smtClean="0"/>
              <a:pPr/>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130FA-DE79-4353-B5A3-9F6E222B4F50}" type="slidenum">
              <a:rPr lang="en-US" smtClean="0"/>
              <a:pPr/>
              <a:t>‹#›</a:t>
            </a:fld>
            <a:endParaRPr lang="en-US"/>
          </a:p>
        </p:txBody>
      </p:sp>
    </p:spTree>
    <p:extLst>
      <p:ext uri="{BB962C8B-B14F-4D97-AF65-F5344CB8AC3E}">
        <p14:creationId xmlns:p14="http://schemas.microsoft.com/office/powerpoint/2010/main" xmlns="" val="3453246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53262-4054-484B-9CF3-5228890802A2}" type="datetimeFigureOut">
              <a:rPr lang="en-US" smtClean="0"/>
              <a:pPr/>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130FA-DE79-4353-B5A3-9F6E222B4F50}" type="slidenum">
              <a:rPr lang="en-US" smtClean="0"/>
              <a:pPr/>
              <a:t>‹#›</a:t>
            </a:fld>
            <a:endParaRPr lang="en-US"/>
          </a:p>
        </p:txBody>
      </p:sp>
    </p:spTree>
    <p:extLst>
      <p:ext uri="{BB962C8B-B14F-4D97-AF65-F5344CB8AC3E}">
        <p14:creationId xmlns:p14="http://schemas.microsoft.com/office/powerpoint/2010/main" xmlns="" val="1751909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3853262-4054-484B-9CF3-5228890802A2}" type="datetimeFigureOut">
              <a:rPr lang="en-US" smtClean="0"/>
              <a:pPr/>
              <a:t>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67130FA-DE79-4353-B5A3-9F6E222B4F50}" type="slidenum">
              <a:rPr lang="en-US" smtClean="0"/>
              <a:pPr/>
              <a:t>‹#›</a:t>
            </a:fld>
            <a:endParaRPr lang="en-US"/>
          </a:p>
        </p:txBody>
      </p:sp>
    </p:spTree>
    <p:extLst>
      <p:ext uri="{BB962C8B-B14F-4D97-AF65-F5344CB8AC3E}">
        <p14:creationId xmlns:p14="http://schemas.microsoft.com/office/powerpoint/2010/main" xmlns="" val="1314350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5.png"/><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oleObject" Target="../embeddings/oleObject4.bin"/></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audio" Target="../media/audio2.wav"/><Relationship Id="rId7" Type="http://schemas.openxmlformats.org/officeDocument/2006/relationships/audio" Target="../media/audio5.wav"/><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39.png"/><Relationship Id="rId5" Type="http://schemas.openxmlformats.org/officeDocument/2006/relationships/audio" Target="../media/audio4.wav"/><Relationship Id="rId4" Type="http://schemas.openxmlformats.org/officeDocument/2006/relationships/audio" Target="../media/audio3.wav"/></Relationships>
</file>

<file path=ppt/slides/_rels/slide11.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7.xml"/><Relationship Id="rId5" Type="http://schemas.openxmlformats.org/officeDocument/2006/relationships/image" Target="../media/image40.png"/><Relationship Id="rId4" Type="http://schemas.openxmlformats.org/officeDocument/2006/relationships/audio" Target="../media/audio4.wav"/></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audio" Target="../media/audio2.wav"/><Relationship Id="rId7" Type="http://schemas.openxmlformats.org/officeDocument/2006/relationships/image" Target="../media/image41.png"/><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audio" Target="../media/audio5.wav"/><Relationship Id="rId5" Type="http://schemas.openxmlformats.org/officeDocument/2006/relationships/audio" Target="../media/audio4.wav"/><Relationship Id="rId4" Type="http://schemas.openxmlformats.org/officeDocument/2006/relationships/audio" Target="../media/audio3.wav"/></Relationships>
</file>

<file path=ppt/slides/_rels/slide13.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oleObject" Target="../embeddings/oleObject5.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10" Type="http://schemas.openxmlformats.org/officeDocument/2006/relationships/oleObject" Target="../embeddings/oleObject12.bin"/><Relationship Id="rId4" Type="http://schemas.openxmlformats.org/officeDocument/2006/relationships/oleObject" Target="../embeddings/oleObject6.bin"/><Relationship Id="rId9" Type="http://schemas.openxmlformats.org/officeDocument/2006/relationships/oleObject" Target="../embeddings/oleObject11.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oleObject" Target="../embeddings/oleObject13.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png"/></Relationships>
</file>

<file path=ppt/slides/_rels/slide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jpeg"/><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9.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slide" Target="slide11.xml"/><Relationship Id="rId7" Type="http://schemas.openxmlformats.org/officeDocument/2006/relationships/slide" Target="slide13.xm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40.png"/><Relationship Id="rId5" Type="http://schemas.openxmlformats.org/officeDocument/2006/relationships/slide" Target="slide12.xml"/><Relationship Id="rId4" Type="http://schemas.openxmlformats.org/officeDocument/2006/relationships/image" Target="../media/image3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70"/>
          <p:cNvSpPr txBox="1">
            <a:spLocks noChangeArrowheads="1"/>
          </p:cNvSpPr>
          <p:nvPr/>
        </p:nvSpPr>
        <p:spPr bwMode="auto">
          <a:xfrm>
            <a:off x="990600" y="8450"/>
            <a:ext cx="7475538" cy="523875"/>
          </a:xfrm>
          <a:prstGeom prst="rect">
            <a:avLst/>
          </a:prstGeom>
          <a:noFill/>
          <a:ln w="9525">
            <a:noFill/>
            <a:miter lim="800000"/>
            <a:headEnd/>
            <a:tailEnd/>
          </a:ln>
        </p:spPr>
        <p:txBody>
          <a:bodyPr>
            <a:spAutoFit/>
          </a:bodyPr>
          <a:lstStyle/>
          <a:p>
            <a:pPr algn="ctr">
              <a:spcBef>
                <a:spcPct val="50000"/>
              </a:spcBef>
            </a:pPr>
            <a:r>
              <a:rPr lang="en-US" altLang="en-US" sz="2800" b="1" dirty="0">
                <a:solidFill>
                  <a:srgbClr val="0000FF"/>
                </a:solidFill>
                <a:latin typeface="Times New Roman" pitchFamily="18" charset="0"/>
              </a:rPr>
              <a:t>T</a:t>
            </a:r>
            <a:r>
              <a:rPr lang="vi-VN" altLang="en-US" sz="2800" b="1" dirty="0">
                <a:solidFill>
                  <a:srgbClr val="0000FF"/>
                </a:solidFill>
                <a:latin typeface="Times New Roman" pitchFamily="18" charset="0"/>
              </a:rPr>
              <a:t>hứ tư ngày </a:t>
            </a:r>
            <a:r>
              <a:rPr lang="en-US" altLang="en-US" sz="2800" b="1" dirty="0" smtClean="0">
                <a:solidFill>
                  <a:srgbClr val="0000FF"/>
                </a:solidFill>
                <a:latin typeface="Times New Roman" pitchFamily="18" charset="0"/>
              </a:rPr>
              <a:t>17</a:t>
            </a:r>
            <a:r>
              <a:rPr lang="vi-VN" altLang="en-US" sz="2800" b="1" dirty="0" smtClean="0">
                <a:solidFill>
                  <a:srgbClr val="0000FF"/>
                </a:solidFill>
                <a:latin typeface="Times New Roman" pitchFamily="18" charset="0"/>
              </a:rPr>
              <a:t> </a:t>
            </a:r>
            <a:r>
              <a:rPr lang="vi-VN" altLang="en-US" sz="2800" b="1" dirty="0">
                <a:solidFill>
                  <a:srgbClr val="0000FF"/>
                </a:solidFill>
                <a:latin typeface="Times New Roman" pitchFamily="18" charset="0"/>
              </a:rPr>
              <a:t>tháng </a:t>
            </a:r>
            <a:r>
              <a:rPr lang="en-US" altLang="en-US" sz="2800" b="1" dirty="0" smtClean="0">
                <a:solidFill>
                  <a:srgbClr val="0000FF"/>
                </a:solidFill>
                <a:latin typeface="Times New Roman" pitchFamily="18" charset="0"/>
              </a:rPr>
              <a:t>2</a:t>
            </a:r>
            <a:r>
              <a:rPr lang="vi-VN" altLang="en-US" sz="2800" b="1" dirty="0" smtClean="0">
                <a:solidFill>
                  <a:srgbClr val="0000FF"/>
                </a:solidFill>
                <a:latin typeface="Times New Roman" pitchFamily="18" charset="0"/>
              </a:rPr>
              <a:t> </a:t>
            </a:r>
            <a:r>
              <a:rPr lang="vi-VN" altLang="en-US" sz="2800" b="1" dirty="0">
                <a:solidFill>
                  <a:srgbClr val="0000FF"/>
                </a:solidFill>
                <a:latin typeface="Times New Roman" pitchFamily="18" charset="0"/>
              </a:rPr>
              <a:t>năm </a:t>
            </a:r>
            <a:r>
              <a:rPr lang="vi-VN" altLang="en-US" sz="2800" b="1" dirty="0" smtClean="0">
                <a:solidFill>
                  <a:srgbClr val="0000FF"/>
                </a:solidFill>
                <a:latin typeface="Times New Roman" pitchFamily="18" charset="0"/>
              </a:rPr>
              <a:t>202</a:t>
            </a:r>
            <a:r>
              <a:rPr lang="en-US" altLang="en-US" sz="2800" b="1" dirty="0" smtClean="0">
                <a:solidFill>
                  <a:srgbClr val="0000FF"/>
                </a:solidFill>
                <a:latin typeface="Times New Roman" pitchFamily="18" charset="0"/>
              </a:rPr>
              <a:t>1</a:t>
            </a:r>
            <a:r>
              <a:rPr lang="vi-VN" altLang="en-US" sz="2800" b="1" dirty="0" smtClean="0">
                <a:solidFill>
                  <a:srgbClr val="0000FF"/>
                </a:solidFill>
                <a:latin typeface="Times New Roman" pitchFamily="18" charset="0"/>
              </a:rPr>
              <a:t> </a:t>
            </a:r>
            <a:endParaRPr lang="en-US" altLang="en-US" sz="2800" b="1" dirty="0">
              <a:solidFill>
                <a:srgbClr val="0000FF"/>
              </a:solidFill>
              <a:latin typeface="Times New Roman" pitchFamily="18" charset="0"/>
            </a:endParaRPr>
          </a:p>
        </p:txBody>
      </p:sp>
      <p:sp>
        <p:nvSpPr>
          <p:cNvPr id="8" name="TextBox 35"/>
          <p:cNvSpPr txBox="1">
            <a:spLocks noChangeArrowheads="1"/>
          </p:cNvSpPr>
          <p:nvPr/>
        </p:nvSpPr>
        <p:spPr bwMode="auto">
          <a:xfrm>
            <a:off x="3995738" y="498987"/>
            <a:ext cx="1371600" cy="522288"/>
          </a:xfrm>
          <a:prstGeom prst="rect">
            <a:avLst/>
          </a:prstGeom>
          <a:noFill/>
          <a:ln w="9525">
            <a:noFill/>
            <a:miter lim="800000"/>
            <a:headEnd/>
            <a:tailEnd/>
          </a:ln>
        </p:spPr>
        <p:txBody>
          <a:bodyPr>
            <a:spAutoFit/>
          </a:bodyPr>
          <a:lstStyle/>
          <a:p>
            <a:r>
              <a:rPr lang="en-US" sz="2800" b="1" u="sng" dirty="0" err="1">
                <a:solidFill>
                  <a:srgbClr val="0000FF"/>
                </a:solidFill>
                <a:latin typeface="Times New Roman" pitchFamily="18" charset="0"/>
                <a:cs typeface="Times New Roman" pitchFamily="18" charset="0"/>
              </a:rPr>
              <a:t>Toán</a:t>
            </a:r>
            <a:endParaRPr lang="en-US" sz="2800" b="1" u="sng" dirty="0">
              <a:solidFill>
                <a:srgbClr val="0000FF"/>
              </a:solidFill>
              <a:latin typeface="Times New Roman" pitchFamily="18" charset="0"/>
              <a:cs typeface="Times New Roman" pitchFamily="18" charset="0"/>
            </a:endParaRPr>
          </a:p>
        </p:txBody>
      </p:sp>
      <p:sp>
        <p:nvSpPr>
          <p:cNvPr id="9" name="TextBox 8"/>
          <p:cNvSpPr txBox="1"/>
          <p:nvPr/>
        </p:nvSpPr>
        <p:spPr>
          <a:xfrm>
            <a:off x="2209800" y="1102237"/>
            <a:ext cx="3962400" cy="52387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sz="2800" b="1" dirty="0" err="1">
                <a:latin typeface="Times New Roman" pitchFamily="18" charset="0"/>
                <a:cs typeface="Times New Roman" pitchFamily="18" charset="0"/>
              </a:rPr>
              <a:t>Kiểm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cũ</a:t>
            </a:r>
            <a:endParaRPr lang="en-US" sz="2800" b="1" dirty="0">
              <a:latin typeface="Times New Roman" pitchFamily="18" charset="0"/>
              <a:cs typeface="Times New Roman" pitchFamily="18" charset="0"/>
            </a:endParaRPr>
          </a:p>
        </p:txBody>
      </p:sp>
      <p:sp>
        <p:nvSpPr>
          <p:cNvPr id="12" name="TextBox 11"/>
          <p:cNvSpPr txBox="1">
            <a:spLocks noRot="1" noChangeAspect="1" noMove="1" noResize="1" noEditPoints="1" noAdjustHandles="1" noChangeArrowheads="1" noChangeShapeType="1" noTextEdit="1"/>
          </p:cNvSpPr>
          <p:nvPr/>
        </p:nvSpPr>
        <p:spPr>
          <a:xfrm>
            <a:off x="79662" y="1698319"/>
            <a:ext cx="6934200" cy="721031"/>
          </a:xfrm>
          <a:prstGeom prst="rect">
            <a:avLst/>
          </a:prstGeom>
          <a:blipFill rotWithShape="1">
            <a:blip r:embed="rId3" cstate="print"/>
            <a:stretch>
              <a:fillRect l="-1757" b="-9322"/>
            </a:stretch>
          </a:blipFill>
        </p:spPr>
        <p:txBody>
          <a:bodyPr/>
          <a:lstStyle/>
          <a:p>
            <a:r>
              <a:rPr lang="en-US">
                <a:noFill/>
              </a:rPr>
              <a:t> </a:t>
            </a:r>
          </a:p>
        </p:txBody>
      </p:sp>
      <p:sp>
        <p:nvSpPr>
          <p:cNvPr id="13" name="TextBox 12"/>
          <p:cNvSpPr txBox="1">
            <a:spLocks noRot="1" noChangeAspect="1" noMove="1" noResize="1" noEditPoints="1" noAdjustHandles="1" noChangeArrowheads="1" noChangeShapeType="1" noTextEdit="1"/>
          </p:cNvSpPr>
          <p:nvPr/>
        </p:nvSpPr>
        <p:spPr>
          <a:xfrm>
            <a:off x="1219200" y="2429530"/>
            <a:ext cx="4038600" cy="721031"/>
          </a:xfrm>
          <a:prstGeom prst="rect">
            <a:avLst/>
          </a:prstGeom>
          <a:blipFill>
            <a:blip r:embed="rId4"/>
            <a:stretch>
              <a:fillRect b="-9322"/>
            </a:stretch>
          </a:blipFill>
        </p:spPr>
        <p:txBody>
          <a:bodyPr/>
          <a:lstStyle/>
          <a:p>
            <a:r>
              <a:rPr lang="en-US">
                <a:noFill/>
              </a:rPr>
              <a:t> </a:t>
            </a:r>
          </a:p>
        </p:txBody>
      </p:sp>
      <p:sp>
        <p:nvSpPr>
          <p:cNvPr id="14" name="TextBox 13"/>
          <p:cNvSpPr txBox="1">
            <a:spLocks noRot="1" noChangeAspect="1" noMove="1" noResize="1" noEditPoints="1" noAdjustHandles="1" noChangeArrowheads="1" noChangeShapeType="1" noTextEdit="1"/>
          </p:cNvSpPr>
          <p:nvPr/>
        </p:nvSpPr>
        <p:spPr>
          <a:xfrm>
            <a:off x="457200" y="2952750"/>
            <a:ext cx="8229600" cy="1681742"/>
          </a:xfrm>
          <a:prstGeom prst="rect">
            <a:avLst/>
          </a:prstGeom>
          <a:blipFill>
            <a:blip r:embed="rId5"/>
            <a:stretch>
              <a:fillRect l="-1481"/>
            </a:stretch>
          </a:blipFill>
        </p:spPr>
        <p:txBody>
          <a:bodyPr/>
          <a:lstStyle/>
          <a:p>
            <a:r>
              <a:rPr lang="en-US">
                <a:noFill/>
              </a:rPr>
              <a:t> </a:t>
            </a:r>
          </a:p>
        </p:txBody>
      </p:sp>
      <p:sp>
        <p:nvSpPr>
          <p:cNvPr id="15" name="TextBox 14"/>
          <p:cNvSpPr txBox="1"/>
          <p:nvPr/>
        </p:nvSpPr>
        <p:spPr>
          <a:xfrm>
            <a:off x="381000" y="3943350"/>
            <a:ext cx="7924800" cy="954107"/>
          </a:xfrm>
          <a:prstGeom prst="rect">
            <a:avLst/>
          </a:prstGeom>
          <a:noFill/>
        </p:spPr>
        <p:txBody>
          <a:bodyPr wrap="square" rtlCol="0">
            <a:spAutoFit/>
          </a:bodyPr>
          <a:lstStyle/>
          <a:p>
            <a:r>
              <a:rPr lang="en-US" sz="2800" dirty="0" err="1" smtClean="0">
                <a:latin typeface="Times New Roman" pitchFamily="18" charset="0"/>
                <a:cs typeface="Times New Roman" pitchFamily="18" charset="0"/>
              </a:rPr>
              <a:t>Vậy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mẫu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graphicFrame>
        <p:nvGraphicFramePr>
          <p:cNvPr id="16" name="Object 15"/>
          <p:cNvGraphicFramePr>
            <a:graphicFrameLocks noChangeAspect="1"/>
          </p:cNvGraphicFramePr>
          <p:nvPr/>
        </p:nvGraphicFramePr>
        <p:xfrm>
          <a:off x="5334000" y="3867150"/>
          <a:ext cx="444500" cy="762000"/>
        </p:xfrm>
        <a:graphic>
          <a:graphicData uri="http://schemas.openxmlformats.org/presentationml/2006/ole">
            <p:oleObj spid="_x0000_s1026" name="Equation" r:id="rId6" imgW="139680" imgH="393480" progId="Equation.DSMT4">
              <p:embed/>
            </p:oleObj>
          </a:graphicData>
        </a:graphic>
      </p:graphicFrame>
      <p:graphicFrame>
        <p:nvGraphicFramePr>
          <p:cNvPr id="17" name="Object 16"/>
          <p:cNvGraphicFramePr>
            <a:graphicFrameLocks noChangeAspect="1"/>
          </p:cNvGraphicFramePr>
          <p:nvPr/>
        </p:nvGraphicFramePr>
        <p:xfrm>
          <a:off x="2590800" y="4400550"/>
          <a:ext cx="381000" cy="742950"/>
        </p:xfrm>
        <a:graphic>
          <a:graphicData uri="http://schemas.openxmlformats.org/presentationml/2006/ole">
            <p:oleObj spid="_x0000_s1027" name="Equation" r:id="rId7" imgW="215640" imgH="393480" progId="Equation.DSMT4">
              <p:embed/>
            </p:oleObj>
          </a:graphicData>
        </a:graphic>
      </p:graphicFrame>
      <p:graphicFrame>
        <p:nvGraphicFramePr>
          <p:cNvPr id="18" name="Object 17"/>
          <p:cNvGraphicFramePr>
            <a:graphicFrameLocks noChangeAspect="1"/>
          </p:cNvGraphicFramePr>
          <p:nvPr/>
        </p:nvGraphicFramePr>
        <p:xfrm>
          <a:off x="1656713" y="4400550"/>
          <a:ext cx="381000" cy="684050"/>
        </p:xfrm>
        <a:graphic>
          <a:graphicData uri="http://schemas.openxmlformats.org/presentationml/2006/ole">
            <p:oleObj spid="_x0000_s1028" name="Equation" r:id="rId8" imgW="228600" imgH="393480" progId="Equation.DSMT4">
              <p:embed/>
            </p:oleObj>
          </a:graphicData>
        </a:graphic>
      </p:graphicFrame>
      <p:graphicFrame>
        <p:nvGraphicFramePr>
          <p:cNvPr id="19" name="Object 18"/>
          <p:cNvGraphicFramePr>
            <a:graphicFrameLocks noChangeAspect="1"/>
          </p:cNvGraphicFramePr>
          <p:nvPr/>
        </p:nvGraphicFramePr>
        <p:xfrm>
          <a:off x="6354919" y="3909682"/>
          <a:ext cx="381001" cy="675148"/>
        </p:xfrm>
        <a:graphic>
          <a:graphicData uri="http://schemas.openxmlformats.org/presentationml/2006/ole">
            <p:oleObj spid="_x0000_s1029" name="Equation" r:id="rId9" imgW="215640" imgH="393480" progId="Equation.DSMT4">
              <p:embed/>
            </p:oleObj>
          </a:graphicData>
        </a:graphic>
      </p:graphicFrame>
    </p:spTree>
    <p:extLst>
      <p:ext uri="{BB962C8B-B14F-4D97-AF65-F5344CB8AC3E}">
        <p14:creationId xmlns:p14="http://schemas.microsoft.com/office/powerpoint/2010/main" xmlns="" val="8838546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linds(horizontal)">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linds(horizontal)">
                                      <p:cBhvr>
                                        <p:cTn id="25" dur="500"/>
                                        <p:tgtEl>
                                          <p:spTgt spid="1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linds(horizontal)">
                                      <p:cBhvr>
                                        <p:cTn id="28" dur="500"/>
                                        <p:tgtEl>
                                          <p:spTgt spid="15"/>
                                        </p:tgtEl>
                                      </p:cBhvr>
                                    </p:animEffect>
                                  </p:childTnLst>
                                </p:cTn>
                              </p:par>
                              <p:par>
                                <p:cTn id="29" presetID="3" presetClass="entr" presetSubtype="1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linds(horizontal)">
                                      <p:cBhvr>
                                        <p:cTn id="31" dur="500"/>
                                        <p:tgtEl>
                                          <p:spTgt spid="16"/>
                                        </p:tgtEl>
                                      </p:cBhvr>
                                    </p:animEffect>
                                  </p:childTnLst>
                                </p:cTn>
                              </p:par>
                              <p:par>
                                <p:cTn id="32" presetID="3" presetClass="entr" presetSubtype="10"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blinds(horizontal)">
                                      <p:cBhvr>
                                        <p:cTn id="34" dur="500"/>
                                        <p:tgtEl>
                                          <p:spTgt spid="19"/>
                                        </p:tgtEl>
                                      </p:cBhvr>
                                    </p:animEffect>
                                  </p:childTnLst>
                                </p:cTn>
                              </p:par>
                              <p:par>
                                <p:cTn id="35" presetID="3" presetClass="entr" presetSubtype="1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linds(horizontal)">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14" grpId="0" animBg="1"/>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 Box 18"/>
          <p:cNvSpPr txBox="1">
            <a:spLocks noChangeArrowheads="1"/>
          </p:cNvSpPr>
          <p:nvPr/>
        </p:nvSpPr>
        <p:spPr bwMode="auto">
          <a:xfrm>
            <a:off x="5867400" y="253604"/>
            <a:ext cx="2895600" cy="1107996"/>
          </a:xfrm>
          <a:prstGeom prst="rect">
            <a:avLst/>
          </a:prstGeom>
          <a:noFill/>
          <a:ln w="9525">
            <a:noFill/>
            <a:miter lim="800000"/>
            <a:headEnd/>
            <a:tailEnd/>
          </a:ln>
        </p:spPr>
        <p:txBody>
          <a:bodyPr>
            <a:spAutoFit/>
          </a:bodyPr>
          <a:lstStyle/>
          <a:p>
            <a:pPr>
              <a:spcBef>
                <a:spcPct val="50000"/>
              </a:spcBef>
            </a:pPr>
            <a:r>
              <a:rPr lang="en-US" sz="6600">
                <a:solidFill>
                  <a:srgbClr val="FF3300"/>
                </a:solidFill>
                <a:latin typeface="Times New Roman" pitchFamily="18" charset="0"/>
                <a:cs typeface="Times New Roman" pitchFamily="18" charset="0"/>
              </a:rPr>
              <a:t>Hết giờ</a:t>
            </a:r>
          </a:p>
        </p:txBody>
      </p:sp>
      <p:pic>
        <p:nvPicPr>
          <p:cNvPr id="88067" name="Picture 2" descr="box6">
            <a:hlinkClick r:id="" action="ppaction://noaction"/>
          </p:cNvPr>
          <p:cNvPicPr>
            <a:picLocks noChangeAspect="1" noChangeArrowheads="1"/>
          </p:cNvPicPr>
          <p:nvPr/>
        </p:nvPicPr>
        <p:blipFill>
          <a:blip r:embed="rId6"/>
          <a:srcRect/>
          <a:stretch>
            <a:fillRect/>
          </a:stretch>
        </p:blipFill>
        <p:spPr bwMode="auto">
          <a:xfrm>
            <a:off x="3276600" y="57150"/>
            <a:ext cx="2209800" cy="1258491"/>
          </a:xfrm>
          <a:prstGeom prst="rect">
            <a:avLst/>
          </a:prstGeom>
          <a:noFill/>
          <a:ln w="9525">
            <a:noFill/>
            <a:miter lim="800000"/>
            <a:headEnd/>
            <a:tailEnd/>
          </a:ln>
        </p:spPr>
      </p:pic>
      <p:sp>
        <p:nvSpPr>
          <p:cNvPr id="40" name="Text Box 8"/>
          <p:cNvSpPr txBox="1">
            <a:spLocks noChangeArrowheads="1"/>
          </p:cNvSpPr>
          <p:nvPr/>
        </p:nvSpPr>
        <p:spPr bwMode="auto">
          <a:xfrm>
            <a:off x="62103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1</a:t>
            </a:r>
          </a:p>
        </p:txBody>
      </p:sp>
      <p:sp>
        <p:nvSpPr>
          <p:cNvPr id="41" name="Text Box 9"/>
          <p:cNvSpPr txBox="1">
            <a:spLocks noChangeArrowheads="1"/>
          </p:cNvSpPr>
          <p:nvPr/>
        </p:nvSpPr>
        <p:spPr bwMode="auto">
          <a:xfrm>
            <a:off x="62103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2</a:t>
            </a:r>
          </a:p>
        </p:txBody>
      </p:sp>
      <p:sp>
        <p:nvSpPr>
          <p:cNvPr id="42" name="Text Box 10"/>
          <p:cNvSpPr txBox="1">
            <a:spLocks noChangeArrowheads="1"/>
          </p:cNvSpPr>
          <p:nvPr/>
        </p:nvSpPr>
        <p:spPr bwMode="auto">
          <a:xfrm>
            <a:off x="62103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3</a:t>
            </a:r>
          </a:p>
        </p:txBody>
      </p:sp>
      <p:sp>
        <p:nvSpPr>
          <p:cNvPr id="43" name="Text Box 11"/>
          <p:cNvSpPr txBox="1">
            <a:spLocks noChangeArrowheads="1"/>
          </p:cNvSpPr>
          <p:nvPr/>
        </p:nvSpPr>
        <p:spPr bwMode="auto">
          <a:xfrm>
            <a:off x="62103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4</a:t>
            </a:r>
          </a:p>
        </p:txBody>
      </p:sp>
      <p:sp>
        <p:nvSpPr>
          <p:cNvPr id="44" name="Text Box 12"/>
          <p:cNvSpPr txBox="1">
            <a:spLocks noChangeArrowheads="1"/>
          </p:cNvSpPr>
          <p:nvPr/>
        </p:nvSpPr>
        <p:spPr bwMode="auto">
          <a:xfrm>
            <a:off x="62103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5</a:t>
            </a:r>
          </a:p>
        </p:txBody>
      </p:sp>
      <p:sp>
        <p:nvSpPr>
          <p:cNvPr id="45" name="Text Box 13"/>
          <p:cNvSpPr txBox="1">
            <a:spLocks noChangeArrowheads="1"/>
          </p:cNvSpPr>
          <p:nvPr/>
        </p:nvSpPr>
        <p:spPr bwMode="auto">
          <a:xfrm>
            <a:off x="62103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6</a:t>
            </a:r>
          </a:p>
        </p:txBody>
      </p:sp>
      <p:sp>
        <p:nvSpPr>
          <p:cNvPr id="46" name="Text Box 14"/>
          <p:cNvSpPr txBox="1">
            <a:spLocks noChangeArrowheads="1"/>
          </p:cNvSpPr>
          <p:nvPr/>
        </p:nvSpPr>
        <p:spPr bwMode="auto">
          <a:xfrm>
            <a:off x="62103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7</a:t>
            </a:r>
          </a:p>
        </p:txBody>
      </p:sp>
      <p:sp>
        <p:nvSpPr>
          <p:cNvPr id="47" name="Text Box 15"/>
          <p:cNvSpPr txBox="1">
            <a:spLocks noChangeArrowheads="1"/>
          </p:cNvSpPr>
          <p:nvPr/>
        </p:nvSpPr>
        <p:spPr bwMode="auto">
          <a:xfrm>
            <a:off x="62103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8</a:t>
            </a:r>
          </a:p>
        </p:txBody>
      </p:sp>
      <p:sp>
        <p:nvSpPr>
          <p:cNvPr id="48" name="Text Box 16"/>
          <p:cNvSpPr txBox="1">
            <a:spLocks noChangeArrowheads="1"/>
          </p:cNvSpPr>
          <p:nvPr/>
        </p:nvSpPr>
        <p:spPr bwMode="auto">
          <a:xfrm>
            <a:off x="6172200" y="57150"/>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9</a:t>
            </a:r>
          </a:p>
        </p:txBody>
      </p:sp>
      <p:sp>
        <p:nvSpPr>
          <p:cNvPr id="49" name="Text Box 17"/>
          <p:cNvSpPr txBox="1">
            <a:spLocks noChangeArrowheads="1"/>
          </p:cNvSpPr>
          <p:nvPr/>
        </p:nvSpPr>
        <p:spPr bwMode="auto">
          <a:xfrm>
            <a:off x="6096000" y="57150"/>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10</a:t>
            </a:r>
          </a:p>
        </p:txBody>
      </p:sp>
      <p:sp>
        <p:nvSpPr>
          <p:cNvPr id="23" name="AutoShape 3">
            <a:hlinkClick r:id="" action="ppaction://noaction" highlightClick="1">
              <a:snd r:embed="rId7" name="applause.wav" builtIn="1"/>
            </a:hlinkClick>
          </p:cNvPr>
          <p:cNvSpPr>
            <a:spLocks noChangeArrowheads="1"/>
          </p:cNvSpPr>
          <p:nvPr/>
        </p:nvSpPr>
        <p:spPr bwMode="auto">
          <a:xfrm>
            <a:off x="1828800" y="3257550"/>
            <a:ext cx="1676400" cy="571500"/>
          </a:xfrm>
          <a:prstGeom prst="actionButtonBlank">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defRPr/>
            </a:pPr>
            <a:r>
              <a:rPr lang="en-US" sz="4800" dirty="0" err="1">
                <a:solidFill>
                  <a:srgbClr val="CC00CC"/>
                </a:solidFill>
                <a:effectLst>
                  <a:outerShdw blurRad="38100" dist="38100" dir="2700000" algn="tl">
                    <a:srgbClr val="000000"/>
                  </a:outerShdw>
                </a:effectLst>
                <a:latin typeface="Times New Rioman"/>
              </a:rPr>
              <a:t>Đúng</a:t>
            </a:r>
            <a:endParaRPr lang="en-US" sz="4800" dirty="0">
              <a:solidFill>
                <a:srgbClr val="CC00CC"/>
              </a:solidFill>
              <a:effectLst>
                <a:outerShdw blurRad="38100" dist="38100" dir="2700000" algn="tl">
                  <a:srgbClr val="000000"/>
                </a:outerShdw>
              </a:effectLst>
              <a:latin typeface="Times New Rioman"/>
            </a:endParaRPr>
          </a:p>
        </p:txBody>
      </p:sp>
      <p:sp>
        <p:nvSpPr>
          <p:cNvPr id="24" name="AutoShape 4">
            <a:hlinkClick r:id="" action="ppaction://noaction" highlightClick="1"/>
          </p:cNvPr>
          <p:cNvSpPr>
            <a:spLocks noChangeArrowheads="1"/>
          </p:cNvSpPr>
          <p:nvPr/>
        </p:nvSpPr>
        <p:spPr bwMode="auto">
          <a:xfrm>
            <a:off x="5372100" y="3257550"/>
            <a:ext cx="1600200" cy="571500"/>
          </a:xfrm>
          <a:prstGeom prst="actionButtonBlank">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defRPr/>
            </a:pPr>
            <a:r>
              <a:rPr lang="en-US" sz="5400">
                <a:solidFill>
                  <a:srgbClr val="CC00CC"/>
                </a:solidFill>
                <a:effectLst>
                  <a:outerShdw blurRad="38100" dist="38100" dir="2700000" algn="tl">
                    <a:srgbClr val="000000"/>
                  </a:outerShdw>
                </a:effectLst>
                <a:latin typeface="Times New Rioman"/>
              </a:rPr>
              <a:t>Sai</a:t>
            </a:r>
          </a:p>
        </p:txBody>
      </p:sp>
      <p:sp>
        <p:nvSpPr>
          <p:cNvPr id="25" name="AutoShape 24"/>
          <p:cNvSpPr>
            <a:spLocks noChangeArrowheads="1"/>
          </p:cNvSpPr>
          <p:nvPr/>
        </p:nvSpPr>
        <p:spPr bwMode="auto">
          <a:xfrm>
            <a:off x="4267200" y="3943350"/>
            <a:ext cx="4038600" cy="800100"/>
          </a:xfrm>
          <a:prstGeom prst="star16">
            <a:avLst>
              <a:gd name="adj" fmla="val 37500"/>
            </a:avLst>
          </a:prstGeom>
          <a:gradFill rotWithShape="1">
            <a:gsLst>
              <a:gs pos="0">
                <a:schemeClr val="accent1"/>
              </a:gs>
              <a:gs pos="50000">
                <a:schemeClr val="bg1"/>
              </a:gs>
              <a:gs pos="100000">
                <a:schemeClr val="accent1"/>
              </a:gs>
            </a:gsLst>
            <a:lin ang="5400000" scaled="1"/>
          </a:gradFill>
          <a:ln w="9525">
            <a:solidFill>
              <a:schemeClr val="tx1"/>
            </a:solidFill>
            <a:miter lim="800000"/>
            <a:headEnd/>
            <a:tailEnd/>
          </a:ln>
          <a:effectLst/>
        </p:spPr>
        <p:txBody>
          <a:bodyPr wrap="none" anchor="ctr"/>
          <a:lstStyle/>
          <a:p>
            <a:pPr algn="ctr">
              <a:defRPr/>
            </a:pPr>
            <a:r>
              <a:rPr lang="en-US" sz="2400" dirty="0" err="1">
                <a:solidFill>
                  <a:srgbClr val="FF0000"/>
                </a:solidFill>
                <a:latin typeface="Times New Roman" pitchFamily="18" charset="0"/>
                <a:cs typeface="Times New Roman" pitchFamily="18" charset="0"/>
              </a:rPr>
              <a:t>Rất</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tiếc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bạn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trả</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lời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sai</a:t>
            </a:r>
            <a:r>
              <a:rPr lang="en-US" sz="2400" dirty="0">
                <a:solidFill>
                  <a:srgbClr val="FF0000"/>
                </a:solidFill>
                <a:latin typeface="Times New Roman" pitchFamily="18" charset="0"/>
                <a:cs typeface="Times New Roman" pitchFamily="18" charset="0"/>
              </a:rPr>
              <a:t>.</a:t>
            </a:r>
          </a:p>
        </p:txBody>
      </p:sp>
      <p:graphicFrame>
        <p:nvGraphicFramePr>
          <p:cNvPr id="88085" name="Object 22"/>
          <p:cNvGraphicFramePr>
            <a:graphicFrameLocks noChangeAspect="1"/>
          </p:cNvGraphicFramePr>
          <p:nvPr/>
        </p:nvGraphicFramePr>
        <p:xfrm>
          <a:off x="2438401" y="1356123"/>
          <a:ext cx="4448175" cy="1615678"/>
        </p:xfrm>
        <a:graphic>
          <a:graphicData uri="http://schemas.openxmlformats.org/presentationml/2006/ole">
            <p:oleObj spid="_x0000_s18434" name="Equation" r:id="rId8" imgW="812520" imgH="393480" progId="Equation.DSMT4">
              <p:embed/>
            </p:oleObj>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49">
                                            <p:txEl>
                                              <p:pRg st="0" end="0"/>
                                            </p:txEl>
                                          </p:spTgt>
                                        </p:tgtEl>
                                        <p:attrNameLst>
                                          <p:attrName>style.visibility</p:attrName>
                                        </p:attrNameLst>
                                      </p:cBhvr>
                                      <p:to>
                                        <p:strVal val="visible"/>
                                      </p:to>
                                    </p:set>
                                    <p:animEffect transition="in" filter="wheel(4)">
                                      <p:cBhvr>
                                        <p:cTn id="7" dur="1000"/>
                                        <p:tgtEl>
                                          <p:spTgt spid="49">
                                            <p:txEl>
                                              <p:pRg st="0" end="0"/>
                                            </p:txEl>
                                          </p:spTgt>
                                        </p:tgtEl>
                                      </p:cBhvr>
                                    </p:animEffect>
                                  </p:childTnLst>
                                  <p:subTnLst>
                                    <p:set>
                                      <p:cBhvr override="childStyle">
                                        <p:cTn dur="1" fill="hold" display="0" masterRel="sameClick" afterEffect="1">
                                          <p:stCondLst>
                                            <p:cond evt="end" delay="0">
                                              <p:tn val="5"/>
                                            </p:cond>
                                          </p:stCondLst>
                                        </p:cTn>
                                        <p:tgtEl>
                                          <p:spTgt spid="49">
                                            <p:txEl>
                                              <p:pRg st="0" end="0"/>
                                            </p:txEl>
                                          </p:spTgt>
                                        </p:tgtEl>
                                        <p:attrNameLst>
                                          <p:attrName>style.visibility</p:attrName>
                                        </p:attrNameLst>
                                      </p:cBhvr>
                                      <p:to>
                                        <p:strVal val="hidden"/>
                                      </p:to>
                                    </p:set>
                                    <p:audio>
                                      <p:cMediaNode vol="100000">
                                        <p:cTn display="0" masterRel="sameClick">
                                          <p:stCondLst>
                                            <p:cond evt="begin" delay="0">
                                              <p:tn val="5"/>
                                            </p:cond>
                                          </p:stCondLst>
                                          <p:endCondLst>
                                            <p:cond evt="onStopAudio" delay="0">
                                              <p:tgtEl>
                                                <p:sldTgt/>
                                              </p:tgtEl>
                                            </p:cond>
                                          </p:endCondLst>
                                        </p:cTn>
                                        <p:tgtEl>
                                          <p:sndTgt r:embed="rId3" name="click.wav" builtIn="1"/>
                                        </p:tgtEl>
                                      </p:cMediaNode>
                                    </p:audio>
                                  </p:subTnLst>
                                </p:cTn>
                              </p:par>
                              <p:par>
                                <p:cTn id="8" presetID="4" presetClass="exit" presetSubtype="16" fill="hold" grpId="0" nodeType="withEffect">
                                  <p:stCondLst>
                                    <p:cond delay="0"/>
                                  </p:stCondLst>
                                  <p:childTnLst>
                                    <p:animEffect transition="out" filter="box(in)">
                                      <p:cBhvr>
                                        <p:cTn id="9" dur="500"/>
                                        <p:tgtEl>
                                          <p:spTgt spid="49">
                                            <p:txEl>
                                              <p:pRg st="0" end="0"/>
                                            </p:txEl>
                                          </p:spTgt>
                                        </p:tgtEl>
                                      </p:cBhvr>
                                    </p:animEffect>
                                    <p:set>
                                      <p:cBhvr>
                                        <p:cTn id="10" dur="1" fill="hold">
                                          <p:stCondLst>
                                            <p:cond delay="499"/>
                                          </p:stCondLst>
                                        </p:cTn>
                                        <p:tgtEl>
                                          <p:spTgt spid="49">
                                            <p:txEl>
                                              <p:pRg st="0" end="0"/>
                                            </p:txEl>
                                          </p:spTgt>
                                        </p:tgtEl>
                                        <p:attrNameLst>
                                          <p:attrName>style.visibility</p:attrName>
                                        </p:attrNameLst>
                                      </p:cBhvr>
                                      <p:to>
                                        <p:strVal val="hidden"/>
                                      </p:to>
                                    </p:set>
                                  </p:childTnLst>
                                </p:cTn>
                              </p:par>
                            </p:childTnLst>
                          </p:cTn>
                        </p:par>
                        <p:par>
                          <p:cTn id="11" fill="hold">
                            <p:stCondLst>
                              <p:cond delay="1000"/>
                            </p:stCondLst>
                            <p:childTnLst>
                              <p:par>
                                <p:cTn id="12" presetID="21" presetClass="entr" presetSubtype="4" fill="hold" grpId="0" nodeType="after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wheel(4)">
                                      <p:cBhvr>
                                        <p:cTn id="14" dur="1000"/>
                                        <p:tgtEl>
                                          <p:spTgt spid="48"/>
                                        </p:tgtEl>
                                      </p:cBhvr>
                                    </p:animEffect>
                                  </p:childTnLst>
                                  <p:subTnLst>
                                    <p:set>
                                      <p:cBhvr override="childStyle">
                                        <p:cTn dur="1" fill="hold" display="0" masterRel="sameClick" afterEffect="1">
                                          <p:stCondLst>
                                            <p:cond evt="end" delay="0">
                                              <p:tn val="12"/>
                                            </p:cond>
                                          </p:stCondLst>
                                        </p:cTn>
                                        <p:tgtEl>
                                          <p:spTgt spid="48"/>
                                        </p:tgtEl>
                                        <p:attrNameLst>
                                          <p:attrName>style.visibility</p:attrName>
                                        </p:attrNameLst>
                                      </p:cBhvr>
                                      <p:to>
                                        <p:strVal val="hidden"/>
                                      </p:to>
                                    </p:set>
                                    <p:audio>
                                      <p:cMediaNode vol="100000">
                                        <p:cTn display="0" masterRel="sameClick">
                                          <p:stCondLst>
                                            <p:cond evt="begin" delay="0">
                                              <p:tn val="12"/>
                                            </p:cond>
                                          </p:stCondLst>
                                          <p:endCondLst>
                                            <p:cond evt="onStopAudio" delay="0">
                                              <p:tgtEl>
                                                <p:sldTgt/>
                                              </p:tgtEl>
                                            </p:cond>
                                          </p:endCondLst>
                                        </p:cTn>
                                        <p:tgtEl>
                                          <p:sndTgt r:embed="rId3" name="click.wav" builtIn="1"/>
                                        </p:tgtEl>
                                      </p:cMediaNode>
                                    </p:audio>
                                  </p:subTnLst>
                                </p:cTn>
                              </p:par>
                            </p:childTnLst>
                          </p:cTn>
                        </p:par>
                        <p:par>
                          <p:cTn id="15" fill="hold">
                            <p:stCondLst>
                              <p:cond delay="2000"/>
                            </p:stCondLst>
                            <p:childTnLst>
                              <p:par>
                                <p:cTn id="16" presetID="21" presetClass="entr" presetSubtype="4" fill="hold" grpId="0" nodeType="after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wheel(4)">
                                      <p:cBhvr>
                                        <p:cTn id="18" dur="1000"/>
                                        <p:tgtEl>
                                          <p:spTgt spid="47"/>
                                        </p:tgtEl>
                                      </p:cBhvr>
                                    </p:animEffect>
                                  </p:childTnLst>
                                  <p:subTnLst>
                                    <p:set>
                                      <p:cBhvr override="childStyle">
                                        <p:cTn dur="1" fill="hold" display="0" masterRel="sameClick" afterEffect="1">
                                          <p:stCondLst>
                                            <p:cond evt="end" delay="0">
                                              <p:tn val="16"/>
                                            </p:cond>
                                          </p:stCondLst>
                                        </p:cTn>
                                        <p:tgtEl>
                                          <p:spTgt spid="47"/>
                                        </p:tgtEl>
                                        <p:attrNameLst>
                                          <p:attrName>style.visibility</p:attrName>
                                        </p:attrNameLst>
                                      </p:cBhvr>
                                      <p:to>
                                        <p:strVal val="hidden"/>
                                      </p:to>
                                    </p:set>
                                    <p:audio>
                                      <p:cMediaNode vol="100000">
                                        <p:cTn display="0" masterRel="sameClick">
                                          <p:stCondLst>
                                            <p:cond evt="begin" delay="0">
                                              <p:tn val="16"/>
                                            </p:cond>
                                          </p:stCondLst>
                                          <p:endCondLst>
                                            <p:cond evt="onStopAudio" delay="0">
                                              <p:tgtEl>
                                                <p:sldTgt/>
                                              </p:tgtEl>
                                            </p:cond>
                                          </p:endCondLst>
                                        </p:cTn>
                                        <p:tgtEl>
                                          <p:sndTgt r:embed="rId3" name="click.wav" builtIn="1"/>
                                        </p:tgtEl>
                                      </p:cMediaNode>
                                    </p:audio>
                                  </p:subTnLst>
                                </p:cTn>
                              </p:par>
                            </p:childTnLst>
                          </p:cTn>
                        </p:par>
                        <p:par>
                          <p:cTn id="19" fill="hold">
                            <p:stCondLst>
                              <p:cond delay="3000"/>
                            </p:stCondLst>
                            <p:childTnLst>
                              <p:par>
                                <p:cTn id="20" presetID="21" presetClass="entr" presetSubtype="4" fill="hold" grpId="0" nodeType="after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wheel(4)">
                                      <p:cBhvr>
                                        <p:cTn id="22" dur="1000"/>
                                        <p:tgtEl>
                                          <p:spTgt spid="46"/>
                                        </p:tgtEl>
                                      </p:cBhvr>
                                    </p:animEffect>
                                  </p:childTnLst>
                                  <p:subTnLst>
                                    <p:set>
                                      <p:cBhvr override="childStyle">
                                        <p:cTn dur="1" fill="hold" display="0" masterRel="sameClick" afterEffect="1">
                                          <p:stCondLst>
                                            <p:cond evt="end" delay="0">
                                              <p:tn val="20"/>
                                            </p:cond>
                                          </p:stCondLst>
                                        </p:cTn>
                                        <p:tgtEl>
                                          <p:spTgt spid="46"/>
                                        </p:tgtEl>
                                        <p:attrNameLst>
                                          <p:attrName>style.visibility</p:attrName>
                                        </p:attrNameLst>
                                      </p:cBhvr>
                                      <p:to>
                                        <p:strVal val="hidden"/>
                                      </p:to>
                                    </p:set>
                                    <p:audio>
                                      <p:cMediaNode vol="100000">
                                        <p:cTn display="0" masterRel="sameClick">
                                          <p:stCondLst>
                                            <p:cond evt="begin" delay="0">
                                              <p:tn val="20"/>
                                            </p:cond>
                                          </p:stCondLst>
                                          <p:endCondLst>
                                            <p:cond evt="onStopAudio" delay="0">
                                              <p:tgtEl>
                                                <p:sldTgt/>
                                              </p:tgtEl>
                                            </p:cond>
                                          </p:endCondLst>
                                        </p:cTn>
                                        <p:tgtEl>
                                          <p:sndTgt r:embed="rId3" name="click.wav" builtIn="1"/>
                                        </p:tgtEl>
                                      </p:cMediaNode>
                                    </p:audio>
                                  </p:subTnLst>
                                </p:cTn>
                              </p:par>
                            </p:childTnLst>
                          </p:cTn>
                        </p:par>
                        <p:par>
                          <p:cTn id="23" fill="hold">
                            <p:stCondLst>
                              <p:cond delay="4000"/>
                            </p:stCondLst>
                            <p:childTnLst>
                              <p:par>
                                <p:cTn id="24" presetID="21" presetClass="entr" presetSubtype="4" fill="hold" grpId="0" nodeType="after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wheel(4)">
                                      <p:cBhvr>
                                        <p:cTn id="26" dur="1000"/>
                                        <p:tgtEl>
                                          <p:spTgt spid="45"/>
                                        </p:tgtEl>
                                      </p:cBhvr>
                                    </p:animEffect>
                                  </p:childTnLst>
                                  <p:subTnLst>
                                    <p:set>
                                      <p:cBhvr override="childStyle">
                                        <p:cTn dur="1" fill="hold" display="0" masterRel="sameClick" afterEffect="1">
                                          <p:stCondLst>
                                            <p:cond evt="end" delay="0">
                                              <p:tn val="24"/>
                                            </p:cond>
                                          </p:stCondLst>
                                        </p:cTn>
                                        <p:tgtEl>
                                          <p:spTgt spid="45"/>
                                        </p:tgtEl>
                                        <p:attrNameLst>
                                          <p:attrName>style.visibility</p:attrName>
                                        </p:attrNameLst>
                                      </p:cBhvr>
                                      <p:to>
                                        <p:strVal val="hidden"/>
                                      </p:to>
                                    </p:set>
                                    <p:audio>
                                      <p:cMediaNode vol="100000">
                                        <p:cTn display="0" masterRel="sameClick">
                                          <p:stCondLst>
                                            <p:cond evt="begin" delay="0">
                                              <p:tn val="24"/>
                                            </p:cond>
                                          </p:stCondLst>
                                          <p:endCondLst>
                                            <p:cond evt="onStopAudio" delay="0">
                                              <p:tgtEl>
                                                <p:sldTgt/>
                                              </p:tgtEl>
                                            </p:cond>
                                          </p:endCondLst>
                                        </p:cTn>
                                        <p:tgtEl>
                                          <p:sndTgt r:embed="rId3" name="click.wav" builtIn="1"/>
                                        </p:tgtEl>
                                      </p:cMediaNode>
                                    </p:audio>
                                  </p:subTnLst>
                                </p:cTn>
                              </p:par>
                            </p:childTnLst>
                          </p:cTn>
                        </p:par>
                        <p:par>
                          <p:cTn id="27" fill="hold">
                            <p:stCondLst>
                              <p:cond delay="5000"/>
                            </p:stCondLst>
                            <p:childTnLst>
                              <p:par>
                                <p:cTn id="28" presetID="21" presetClass="entr" presetSubtype="4" fill="hold" nodeType="afterEffect">
                                  <p:stCondLst>
                                    <p:cond delay="0"/>
                                  </p:stCondLst>
                                  <p:childTnLst>
                                    <p:set>
                                      <p:cBhvr>
                                        <p:cTn id="29" dur="1" fill="hold">
                                          <p:stCondLst>
                                            <p:cond delay="0"/>
                                          </p:stCondLst>
                                        </p:cTn>
                                        <p:tgtEl>
                                          <p:spTgt spid="44">
                                            <p:txEl>
                                              <p:pRg st="0" end="0"/>
                                            </p:txEl>
                                          </p:spTgt>
                                        </p:tgtEl>
                                        <p:attrNameLst>
                                          <p:attrName>style.visibility</p:attrName>
                                        </p:attrNameLst>
                                      </p:cBhvr>
                                      <p:to>
                                        <p:strVal val="visible"/>
                                      </p:to>
                                    </p:set>
                                    <p:animEffect transition="in" filter="wheel(4)">
                                      <p:cBhvr>
                                        <p:cTn id="30" dur="1000"/>
                                        <p:tgtEl>
                                          <p:spTgt spid="44">
                                            <p:txEl>
                                              <p:pRg st="0" end="0"/>
                                            </p:txEl>
                                          </p:spTgt>
                                        </p:tgtEl>
                                      </p:cBhvr>
                                    </p:animEffect>
                                  </p:childTnLst>
                                  <p:subTnLst>
                                    <p:set>
                                      <p:cBhvr override="childStyle">
                                        <p:cTn dur="1" fill="hold" display="0" masterRel="sameClick" afterEffect="1">
                                          <p:stCondLst>
                                            <p:cond evt="end" delay="0">
                                              <p:tn val="28"/>
                                            </p:cond>
                                          </p:stCondLst>
                                        </p:cTn>
                                        <p:tgtEl>
                                          <p:spTgt spid="44">
                                            <p:txEl>
                                              <p:pRg st="0" end="0"/>
                                            </p:txEl>
                                          </p:spTgt>
                                        </p:tgtEl>
                                        <p:attrNameLst>
                                          <p:attrName>style.visibility</p:attrName>
                                        </p:attrNameLst>
                                      </p:cBhvr>
                                      <p:to>
                                        <p:strVal val="hidden"/>
                                      </p:to>
                                    </p:set>
                                    <p:audio>
                                      <p:cMediaNode vol="100000">
                                        <p:cTn display="0" masterRel="sameClick">
                                          <p:stCondLst>
                                            <p:cond evt="begin" delay="0">
                                              <p:tn val="28"/>
                                            </p:cond>
                                          </p:stCondLst>
                                          <p:endCondLst>
                                            <p:cond evt="onStopAudio" delay="0">
                                              <p:tgtEl>
                                                <p:sldTgt/>
                                              </p:tgtEl>
                                            </p:cond>
                                          </p:endCondLst>
                                        </p:cTn>
                                        <p:tgtEl>
                                          <p:sndTgt r:embed="rId3" name="click.wav" builtIn="1"/>
                                        </p:tgtEl>
                                      </p:cMediaNode>
                                    </p:audio>
                                  </p:subTnLst>
                                </p:cTn>
                              </p:par>
                              <p:par>
                                <p:cTn id="31" presetID="4" presetClass="exit" presetSubtype="16" fill="hold" grpId="0" nodeType="withEffect">
                                  <p:stCondLst>
                                    <p:cond delay="0"/>
                                  </p:stCondLst>
                                  <p:childTnLst>
                                    <p:animEffect transition="out" filter="box(in)">
                                      <p:cBhvr>
                                        <p:cTn id="32" dur="500"/>
                                        <p:tgtEl>
                                          <p:spTgt spid="44">
                                            <p:txEl>
                                              <p:pRg st="0" end="0"/>
                                            </p:txEl>
                                          </p:spTgt>
                                        </p:tgtEl>
                                      </p:cBhvr>
                                    </p:animEffect>
                                    <p:set>
                                      <p:cBhvr>
                                        <p:cTn id="33" dur="1" fill="hold">
                                          <p:stCondLst>
                                            <p:cond delay="499"/>
                                          </p:stCondLst>
                                        </p:cTn>
                                        <p:tgtEl>
                                          <p:spTgt spid="44">
                                            <p:txEl>
                                              <p:pRg st="0" end="0"/>
                                            </p:txEl>
                                          </p:spTgt>
                                        </p:tgtEl>
                                        <p:attrNameLst>
                                          <p:attrName>style.visibility</p:attrName>
                                        </p:attrNameLst>
                                      </p:cBhvr>
                                      <p:to>
                                        <p:strVal val="hidden"/>
                                      </p:to>
                                    </p:set>
                                  </p:childTnLst>
                                </p:cTn>
                              </p:par>
                            </p:childTnLst>
                          </p:cTn>
                        </p:par>
                        <p:par>
                          <p:cTn id="34" fill="hold">
                            <p:stCondLst>
                              <p:cond delay="6000"/>
                            </p:stCondLst>
                            <p:childTnLst>
                              <p:par>
                                <p:cTn id="35" presetID="21" presetClass="entr" presetSubtype="4"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heel(4)">
                                      <p:cBhvr>
                                        <p:cTn id="37" dur="1000"/>
                                        <p:tgtEl>
                                          <p:spTgt spid="43"/>
                                        </p:tgtEl>
                                      </p:cBhvr>
                                    </p:animEffect>
                                  </p:childTnLst>
                                  <p:subTnLst>
                                    <p:set>
                                      <p:cBhvr override="childStyle">
                                        <p:cTn dur="1" fill="hold" display="0" masterRel="sameClick" afterEffect="1">
                                          <p:stCondLst>
                                            <p:cond evt="end" delay="0">
                                              <p:tn val="35"/>
                                            </p:cond>
                                          </p:stCondLst>
                                        </p:cTn>
                                        <p:tgtEl>
                                          <p:spTgt spid="43"/>
                                        </p:tgtEl>
                                        <p:attrNameLst>
                                          <p:attrName>style.visibility</p:attrName>
                                        </p:attrNameLst>
                                      </p:cBhvr>
                                      <p:to>
                                        <p:strVal val="hidden"/>
                                      </p:to>
                                    </p:set>
                                    <p:audio>
                                      <p:cMediaNode vol="100000">
                                        <p:cTn display="0" masterRel="sameClick">
                                          <p:stCondLst>
                                            <p:cond evt="begin" delay="0">
                                              <p:tn val="35"/>
                                            </p:cond>
                                          </p:stCondLst>
                                          <p:endCondLst>
                                            <p:cond evt="onStopAudio" delay="0">
                                              <p:tgtEl>
                                                <p:sldTgt/>
                                              </p:tgtEl>
                                            </p:cond>
                                          </p:endCondLst>
                                        </p:cTn>
                                        <p:tgtEl>
                                          <p:sndTgt r:embed="rId3" name="click.wav" builtIn="1"/>
                                        </p:tgtEl>
                                      </p:cMediaNode>
                                    </p:audio>
                                  </p:subTnLst>
                                </p:cTn>
                              </p:par>
                            </p:childTnLst>
                          </p:cTn>
                        </p:par>
                        <p:par>
                          <p:cTn id="38" fill="hold">
                            <p:stCondLst>
                              <p:cond delay="7000"/>
                            </p:stCondLst>
                            <p:childTnLst>
                              <p:par>
                                <p:cTn id="39" presetID="21" presetClass="entr" presetSubtype="4" fill="hold" nodeType="afterEffect">
                                  <p:stCondLst>
                                    <p:cond delay="0"/>
                                  </p:stCondLst>
                                  <p:childTnLst>
                                    <p:set>
                                      <p:cBhvr>
                                        <p:cTn id="40" dur="1" fill="hold">
                                          <p:stCondLst>
                                            <p:cond delay="0"/>
                                          </p:stCondLst>
                                        </p:cTn>
                                        <p:tgtEl>
                                          <p:spTgt spid="42">
                                            <p:txEl>
                                              <p:pRg st="0" end="0"/>
                                            </p:txEl>
                                          </p:spTgt>
                                        </p:tgtEl>
                                        <p:attrNameLst>
                                          <p:attrName>style.visibility</p:attrName>
                                        </p:attrNameLst>
                                      </p:cBhvr>
                                      <p:to>
                                        <p:strVal val="visible"/>
                                      </p:to>
                                    </p:set>
                                    <p:animEffect transition="in" filter="wheel(4)">
                                      <p:cBhvr>
                                        <p:cTn id="41" dur="1000"/>
                                        <p:tgtEl>
                                          <p:spTgt spid="42">
                                            <p:txEl>
                                              <p:pRg st="0" end="0"/>
                                            </p:txEl>
                                          </p:spTgt>
                                        </p:tgtEl>
                                      </p:cBhvr>
                                    </p:animEffect>
                                  </p:childTnLst>
                                  <p:subTnLst>
                                    <p:set>
                                      <p:cBhvr override="childStyle">
                                        <p:cTn dur="1" fill="hold" display="0" masterRel="sameClick" afterEffect="1">
                                          <p:stCondLst>
                                            <p:cond evt="end" delay="0">
                                              <p:tn val="39"/>
                                            </p:cond>
                                          </p:stCondLst>
                                        </p:cTn>
                                        <p:tgtEl>
                                          <p:spTgt spid="42">
                                            <p:txEl>
                                              <p:pRg st="0" end="0"/>
                                            </p:txEl>
                                          </p:spTgt>
                                        </p:tgtEl>
                                        <p:attrNameLst>
                                          <p:attrName>style.visibility</p:attrName>
                                        </p:attrNameLst>
                                      </p:cBhvr>
                                      <p:to>
                                        <p:strVal val="hidden"/>
                                      </p:to>
                                    </p:set>
                                    <p:audio>
                                      <p:cMediaNode vol="100000">
                                        <p:cTn display="0" masterRel="sameClick">
                                          <p:stCondLst>
                                            <p:cond evt="begin" delay="0">
                                              <p:tn val="39"/>
                                            </p:cond>
                                          </p:stCondLst>
                                          <p:endCondLst>
                                            <p:cond evt="onStopAudio" delay="0">
                                              <p:tgtEl>
                                                <p:sldTgt/>
                                              </p:tgtEl>
                                            </p:cond>
                                          </p:endCondLst>
                                        </p:cTn>
                                        <p:tgtEl>
                                          <p:sndTgt r:embed="rId3" name="click.wav" builtIn="1"/>
                                        </p:tgtEl>
                                      </p:cMediaNode>
                                    </p:audio>
                                  </p:subTnLst>
                                </p:cTn>
                              </p:par>
                              <p:par>
                                <p:cTn id="42" presetID="4" presetClass="exit" presetSubtype="16" fill="hold" grpId="0" nodeType="withEffect">
                                  <p:stCondLst>
                                    <p:cond delay="0"/>
                                  </p:stCondLst>
                                  <p:childTnLst>
                                    <p:animEffect transition="out" filter="box(in)">
                                      <p:cBhvr>
                                        <p:cTn id="43" dur="500"/>
                                        <p:tgtEl>
                                          <p:spTgt spid="42">
                                            <p:txEl>
                                              <p:pRg st="0" end="0"/>
                                            </p:txEl>
                                          </p:spTgt>
                                        </p:tgtEl>
                                      </p:cBhvr>
                                    </p:animEffect>
                                    <p:set>
                                      <p:cBhvr>
                                        <p:cTn id="44" dur="1" fill="hold">
                                          <p:stCondLst>
                                            <p:cond delay="499"/>
                                          </p:stCondLst>
                                        </p:cTn>
                                        <p:tgtEl>
                                          <p:spTgt spid="42">
                                            <p:txEl>
                                              <p:pRg st="0" end="0"/>
                                            </p:txEl>
                                          </p:spTgt>
                                        </p:tgtEl>
                                        <p:attrNameLst>
                                          <p:attrName>style.visibility</p:attrName>
                                        </p:attrNameLst>
                                      </p:cBhvr>
                                      <p:to>
                                        <p:strVal val="hidden"/>
                                      </p:to>
                                    </p:set>
                                  </p:childTnLst>
                                </p:cTn>
                              </p:par>
                            </p:childTnLst>
                          </p:cTn>
                        </p:par>
                        <p:par>
                          <p:cTn id="45" fill="hold">
                            <p:stCondLst>
                              <p:cond delay="8000"/>
                            </p:stCondLst>
                            <p:childTnLst>
                              <p:par>
                                <p:cTn id="46" presetID="21" presetClass="entr" presetSubtype="4" fill="hold" grpId="0" nodeType="after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wheel(4)">
                                      <p:cBhvr>
                                        <p:cTn id="48" dur="1000"/>
                                        <p:tgtEl>
                                          <p:spTgt spid="41"/>
                                        </p:tgtEl>
                                      </p:cBhvr>
                                    </p:animEffect>
                                  </p:childTnLst>
                                  <p:subTnLst>
                                    <p:set>
                                      <p:cBhvr override="childStyle">
                                        <p:cTn dur="1" fill="hold" display="0" masterRel="sameClick" afterEffect="1">
                                          <p:stCondLst>
                                            <p:cond evt="end" delay="0">
                                              <p:tn val="46"/>
                                            </p:cond>
                                          </p:stCondLst>
                                        </p:cTn>
                                        <p:tgtEl>
                                          <p:spTgt spid="41"/>
                                        </p:tgtEl>
                                        <p:attrNameLst>
                                          <p:attrName>style.visibility</p:attrName>
                                        </p:attrNameLst>
                                      </p:cBhvr>
                                      <p:to>
                                        <p:strVal val="hidden"/>
                                      </p:to>
                                    </p:set>
                                    <p:audio>
                                      <p:cMediaNode vol="100000">
                                        <p:cTn display="0" masterRel="sameClick">
                                          <p:stCondLst>
                                            <p:cond evt="begin" delay="0">
                                              <p:tn val="46"/>
                                            </p:cond>
                                          </p:stCondLst>
                                          <p:endCondLst>
                                            <p:cond evt="onStopAudio" delay="0">
                                              <p:tgtEl>
                                                <p:sldTgt/>
                                              </p:tgtEl>
                                            </p:cond>
                                          </p:endCondLst>
                                        </p:cTn>
                                        <p:tgtEl>
                                          <p:sndTgt r:embed="rId3" name="click.wav" builtIn="1"/>
                                        </p:tgtEl>
                                      </p:cMediaNode>
                                    </p:audio>
                                  </p:subTnLst>
                                </p:cTn>
                              </p:par>
                            </p:childTnLst>
                          </p:cTn>
                        </p:par>
                        <p:par>
                          <p:cTn id="49" fill="hold">
                            <p:stCondLst>
                              <p:cond delay="9000"/>
                            </p:stCondLst>
                            <p:childTnLst>
                              <p:par>
                                <p:cTn id="50" presetID="21" presetClass="entr" presetSubtype="4" fill="hold" grpId="0" nodeType="after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wheel(4)">
                                      <p:cBhvr>
                                        <p:cTn id="52" dur="1000"/>
                                        <p:tgtEl>
                                          <p:spTgt spid="40"/>
                                        </p:tgtEl>
                                      </p:cBhvr>
                                    </p:animEffect>
                                  </p:childTnLst>
                                  <p:subTnLst>
                                    <p:set>
                                      <p:cBhvr override="childStyle">
                                        <p:cTn dur="1" fill="hold" display="0" masterRel="sameClick" afterEffect="1">
                                          <p:stCondLst>
                                            <p:cond evt="end" delay="0">
                                              <p:tn val="50"/>
                                            </p:cond>
                                          </p:stCondLst>
                                        </p:cTn>
                                        <p:tgtEl>
                                          <p:spTgt spid="40"/>
                                        </p:tgtEl>
                                        <p:attrNameLst>
                                          <p:attrName>style.visibility</p:attrName>
                                        </p:attrNameLst>
                                      </p:cBhvr>
                                      <p:to>
                                        <p:strVal val="hidden"/>
                                      </p:to>
                                    </p:set>
                                    <p:audio>
                                      <p:cMediaNode vol="100000">
                                        <p:cTn display="0" masterRel="sameClick">
                                          <p:stCondLst>
                                            <p:cond evt="begin" delay="0">
                                              <p:tn val="50"/>
                                            </p:cond>
                                          </p:stCondLst>
                                          <p:endCondLst>
                                            <p:cond evt="onStopAudio" delay="0">
                                              <p:tgtEl>
                                                <p:sldTgt/>
                                              </p:tgtEl>
                                            </p:cond>
                                          </p:endCondLst>
                                        </p:cTn>
                                        <p:tgtEl>
                                          <p:sndTgt r:embed="rId3" name="click.wav" builtIn="1"/>
                                        </p:tgtEl>
                                      </p:cMediaNode>
                                    </p:audio>
                                  </p:subTnLst>
                                </p:cTn>
                              </p:par>
                            </p:childTnLst>
                          </p:cTn>
                        </p:par>
                        <p:par>
                          <p:cTn id="53" fill="hold">
                            <p:stCondLst>
                              <p:cond delay="10000"/>
                            </p:stCondLst>
                            <p:childTnLst>
                              <p:par>
                                <p:cTn id="54" presetID="53" presetClass="entr" presetSubtype="0" repeatCount="3000" fill="hold" nodeType="afterEffect">
                                  <p:stCondLst>
                                    <p:cond delay="0"/>
                                  </p:stCondLst>
                                  <p:childTnLst>
                                    <p:set>
                                      <p:cBhvr>
                                        <p:cTn id="55" dur="1" fill="hold">
                                          <p:stCondLst>
                                            <p:cond delay="0"/>
                                          </p:stCondLst>
                                        </p:cTn>
                                        <p:tgtEl>
                                          <p:spTgt spid="50">
                                            <p:txEl>
                                              <p:pRg st="0" end="0"/>
                                            </p:txEl>
                                          </p:spTgt>
                                        </p:tgtEl>
                                        <p:attrNameLst>
                                          <p:attrName>style.visibility</p:attrName>
                                        </p:attrNameLst>
                                      </p:cBhvr>
                                      <p:to>
                                        <p:strVal val="visible"/>
                                      </p:to>
                                    </p:set>
                                    <p:anim calcmode="lin" valueType="num">
                                      <p:cBhvr>
                                        <p:cTn id="56" dur="500" fill="hold"/>
                                        <p:tgtEl>
                                          <p:spTgt spid="50">
                                            <p:txEl>
                                              <p:pRg st="0" end="0"/>
                                            </p:txEl>
                                          </p:spTgt>
                                        </p:tgtEl>
                                        <p:attrNameLst>
                                          <p:attrName>ppt_w</p:attrName>
                                        </p:attrNameLst>
                                      </p:cBhvr>
                                      <p:tavLst>
                                        <p:tav tm="0">
                                          <p:val>
                                            <p:fltVal val="0"/>
                                          </p:val>
                                        </p:tav>
                                        <p:tav tm="100000">
                                          <p:val>
                                            <p:strVal val="#ppt_w"/>
                                          </p:val>
                                        </p:tav>
                                      </p:tavLst>
                                    </p:anim>
                                    <p:anim calcmode="lin" valueType="num">
                                      <p:cBhvr>
                                        <p:cTn id="57" dur="500" fill="hold"/>
                                        <p:tgtEl>
                                          <p:spTgt spid="50">
                                            <p:txEl>
                                              <p:pRg st="0" end="0"/>
                                            </p:txEl>
                                          </p:spTgt>
                                        </p:tgtEl>
                                        <p:attrNameLst>
                                          <p:attrName>ppt_h</p:attrName>
                                        </p:attrNameLst>
                                      </p:cBhvr>
                                      <p:tavLst>
                                        <p:tav tm="0">
                                          <p:val>
                                            <p:fltVal val="0"/>
                                          </p:val>
                                        </p:tav>
                                        <p:tav tm="100000">
                                          <p:val>
                                            <p:strVal val="#ppt_h"/>
                                          </p:val>
                                        </p:tav>
                                      </p:tavLst>
                                    </p:anim>
                                    <p:animEffect transition="in" filter="fade">
                                      <p:cBhvr>
                                        <p:cTn id="58" dur="500"/>
                                        <p:tgtEl>
                                          <p:spTgt spid="50">
                                            <p:txEl>
                                              <p:pRg st="0" end="0"/>
                                            </p:txEl>
                                          </p:spTgt>
                                        </p:tgtEl>
                                      </p:cBhvr>
                                    </p:animEffect>
                                  </p:childTnLst>
                                  <p:subTnLst>
                                    <p:audio>
                                      <p:cMediaNode>
                                        <p:cTn display="0" masterRel="sameClick">
                                          <p:stCondLst>
                                            <p:cond evt="begin" delay="0">
                                              <p:tn val="54"/>
                                            </p:cond>
                                          </p:stCondLst>
                                          <p:endCondLst>
                                            <p:cond evt="onStopAudio" delay="0">
                                              <p:tgtEl>
                                                <p:sldTgt/>
                                              </p:tgtEl>
                                            </p:cond>
                                          </p:endCondLst>
                                        </p:cTn>
                                        <p:tgtEl>
                                          <p:sndTgt r:embed="rId4" name="explod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9" restart="whenNotActive" fill="hold" evtFilter="cancelBubble" nodeType="interactiveSeq">
                <p:stCondLst>
                  <p:cond evt="onClick" delay="0">
                    <p:tgtEl>
                      <p:spTgt spid="24"/>
                    </p:tgtEl>
                  </p:cond>
                </p:stCondLst>
                <p:endSync evt="end" delay="0">
                  <p:rtn val="all"/>
                </p:endSync>
                <p:childTnLst>
                  <p:par>
                    <p:cTn id="60" fill="hold">
                      <p:stCondLst>
                        <p:cond delay="0"/>
                      </p:stCondLst>
                      <p:childTnLst>
                        <p:par>
                          <p:cTn id="61" fill="hold">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dissolve">
                                      <p:cBhvr>
                                        <p:cTn id="64" dur="500"/>
                                        <p:tgtEl>
                                          <p:spTgt spid="25"/>
                                        </p:tgtEl>
                                      </p:cBhvr>
                                    </p:animEffect>
                                  </p:childTnLst>
                                  <p:subTnLst>
                                    <p:set>
                                      <p:cBhvr override="childStyle">
                                        <p:cTn dur="1" fill="hold" display="0" masterRel="nextClick" afterEffect="1"/>
                                        <p:tgtEl>
                                          <p:spTgt spid="25"/>
                                        </p:tgtEl>
                                        <p:attrNameLst>
                                          <p:attrName>style.visibility</p:attrName>
                                        </p:attrNameLst>
                                      </p:cBhvr>
                                      <p:to>
                                        <p:strVal val="hidden"/>
                                      </p:to>
                                    </p:set>
                                    <p:audio>
                                      <p:cMediaNode>
                                        <p:cTn display="0" masterRel="sameClick">
                                          <p:stCondLst>
                                            <p:cond evt="begin" delay="0">
                                              <p:tn val="62"/>
                                            </p:cond>
                                          </p:stCondLst>
                                          <p:endCondLst>
                                            <p:cond evt="onStopAudio" delay="0">
                                              <p:tgtEl>
                                                <p:sldTgt/>
                                              </p:tgtEl>
                                            </p:cond>
                                          </p:endCondLst>
                                        </p:cTn>
                                        <p:tgtEl>
                                          <p:sndTgt r:embed="rId5" name="voltage.wav" builtIn="1"/>
                                        </p:tgtEl>
                                      </p:cMediaNode>
                                    </p:audio>
                                  </p:subTnLst>
                                </p:cTn>
                              </p:par>
                            </p:childTnLst>
                          </p:cTn>
                        </p:par>
                      </p:childTnLst>
                    </p:cTn>
                  </p:par>
                </p:childTnLst>
              </p:cTn>
              <p:nextCondLst>
                <p:cond evt="onClick" delay="0">
                  <p:tgtEl>
                    <p:spTgt spid="24"/>
                  </p:tgtEl>
                </p:cond>
              </p:nextCondLst>
            </p:seq>
          </p:childTnLst>
        </p:cTn>
      </p:par>
    </p:tnLst>
    <p:bldLst>
      <p:bldP spid="40" grpId="0"/>
      <p:bldP spid="41" grpId="0"/>
      <p:bldP spid="42" grpId="0" build="allAtOnce"/>
      <p:bldP spid="43" grpId="0"/>
      <p:bldP spid="44" grpId="0" build="allAtOnce"/>
      <p:bldP spid="45" grpId="0"/>
      <p:bldP spid="46" grpId="0"/>
      <p:bldP spid="47" grpId="0"/>
      <p:bldP spid="48" grpId="0"/>
      <p:bldP spid="49" grpId="0" build="allAtOnce"/>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AutoShape 5">
            <a:hlinkClick r:id="" action="ppaction://noaction" highlightClick="1"/>
          </p:cNvPr>
          <p:cNvSpPr>
            <a:spLocks noChangeArrowheads="1"/>
          </p:cNvSpPr>
          <p:nvPr/>
        </p:nvSpPr>
        <p:spPr bwMode="auto">
          <a:xfrm>
            <a:off x="5410200" y="3543300"/>
            <a:ext cx="1676400" cy="628650"/>
          </a:xfrm>
          <a:prstGeom prst="actionButtonBlank">
            <a:avLst/>
          </a:prstGeom>
          <a:solidFill>
            <a:srgbClr val="00CC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defRPr/>
            </a:pPr>
            <a:r>
              <a:rPr lang="en-US" sz="5400" dirty="0" err="1">
                <a:solidFill>
                  <a:srgbClr val="0000FF"/>
                </a:solidFill>
                <a:effectLst>
                  <a:outerShdw blurRad="38100" dist="38100" dir="2700000" algn="tl">
                    <a:srgbClr val="000000"/>
                  </a:outerShdw>
                </a:effectLst>
                <a:latin typeface="Times New Rioman"/>
              </a:rPr>
              <a:t>Sai</a:t>
            </a:r>
            <a:endParaRPr lang="en-US" sz="5400" dirty="0">
              <a:solidFill>
                <a:srgbClr val="0000FF"/>
              </a:solidFill>
              <a:effectLst>
                <a:outerShdw blurRad="38100" dist="38100" dir="2700000" algn="tl">
                  <a:srgbClr val="000000"/>
                </a:outerShdw>
              </a:effectLst>
              <a:latin typeface="Times New Rioman"/>
            </a:endParaRPr>
          </a:p>
        </p:txBody>
      </p:sp>
      <p:sp>
        <p:nvSpPr>
          <p:cNvPr id="47110" name="AutoShape 6">
            <a:hlinkClick r:id="" action="ppaction://noaction" highlightClick="1"/>
          </p:cNvPr>
          <p:cNvSpPr>
            <a:spLocks noChangeArrowheads="1"/>
          </p:cNvSpPr>
          <p:nvPr/>
        </p:nvSpPr>
        <p:spPr bwMode="auto">
          <a:xfrm>
            <a:off x="2590800" y="3543300"/>
            <a:ext cx="1676400" cy="628650"/>
          </a:xfrm>
          <a:prstGeom prst="actionButtonBlank">
            <a:avLst/>
          </a:prstGeom>
          <a:solidFill>
            <a:srgbClr val="00CC0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defRPr/>
            </a:pPr>
            <a:r>
              <a:rPr lang="en-US" sz="5400" dirty="0" err="1">
                <a:solidFill>
                  <a:srgbClr val="0000FF"/>
                </a:solidFill>
                <a:effectLst>
                  <a:outerShdw blurRad="38100" dist="38100" dir="2700000" algn="tl">
                    <a:srgbClr val="000000"/>
                  </a:outerShdw>
                </a:effectLst>
                <a:latin typeface="Times New Rioman"/>
              </a:rPr>
              <a:t>Đúng</a:t>
            </a:r>
            <a:endParaRPr lang="en-US" sz="5400" dirty="0">
              <a:solidFill>
                <a:srgbClr val="0000FF"/>
              </a:solidFill>
              <a:effectLst>
                <a:outerShdw blurRad="38100" dist="38100" dir="2700000" algn="tl">
                  <a:srgbClr val="000000"/>
                </a:outerShdw>
              </a:effectLst>
              <a:latin typeface="Times New Rioman"/>
            </a:endParaRPr>
          </a:p>
        </p:txBody>
      </p:sp>
      <p:sp>
        <p:nvSpPr>
          <p:cNvPr id="40" name="AutoShape 24"/>
          <p:cNvSpPr>
            <a:spLocks noChangeArrowheads="1"/>
          </p:cNvSpPr>
          <p:nvPr/>
        </p:nvSpPr>
        <p:spPr bwMode="auto">
          <a:xfrm>
            <a:off x="228600" y="4229100"/>
            <a:ext cx="7924800" cy="800100"/>
          </a:xfrm>
          <a:prstGeom prst="star16">
            <a:avLst>
              <a:gd name="adj" fmla="val 37500"/>
            </a:avLst>
          </a:prstGeom>
          <a:gradFill rotWithShape="1">
            <a:gsLst>
              <a:gs pos="0">
                <a:schemeClr val="accent1"/>
              </a:gs>
              <a:gs pos="50000">
                <a:schemeClr val="bg1"/>
              </a:gs>
              <a:gs pos="100000">
                <a:schemeClr val="accent1"/>
              </a:gs>
            </a:gsLst>
            <a:lin ang="5400000" scaled="1"/>
          </a:gradFill>
          <a:ln w="9525">
            <a:solidFill>
              <a:schemeClr val="tx1"/>
            </a:solidFill>
            <a:miter lim="800000"/>
            <a:headEnd/>
            <a:tailEnd/>
          </a:ln>
          <a:effectLst/>
        </p:spPr>
        <p:txBody>
          <a:bodyPr wrap="none" anchor="ctr"/>
          <a:lstStyle/>
          <a:p>
            <a:pPr algn="ctr">
              <a:defRPr/>
            </a:pPr>
            <a:r>
              <a:rPr lang="en-US" sz="4000" b="1" dirty="0" err="1">
                <a:solidFill>
                  <a:srgbClr val="FF0000"/>
                </a:solidFill>
                <a:latin typeface="Times New Roman" pitchFamily="18" charset="0"/>
                <a:cs typeface="Times New Roman" pitchFamily="18" charset="0"/>
              </a:rPr>
              <a:t>Rất</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tiếc</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bạn</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trả</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lời</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sai</a:t>
            </a:r>
            <a:r>
              <a:rPr lang="en-US" sz="4000" b="1" dirty="0">
                <a:solidFill>
                  <a:srgbClr val="FF0000"/>
                </a:solidFill>
                <a:latin typeface="Times New Roman" pitchFamily="18" charset="0"/>
                <a:cs typeface="Times New Roman" pitchFamily="18" charset="0"/>
              </a:rPr>
              <a:t>.</a:t>
            </a:r>
          </a:p>
        </p:txBody>
      </p:sp>
      <p:pic>
        <p:nvPicPr>
          <p:cNvPr id="89097" name="Picture 3" descr="box2">
            <a:hlinkClick r:id="" action="ppaction://noaction"/>
          </p:cNvPr>
          <p:cNvPicPr>
            <a:picLocks noChangeAspect="1" noChangeArrowheads="1"/>
          </p:cNvPicPr>
          <p:nvPr/>
        </p:nvPicPr>
        <p:blipFill>
          <a:blip r:embed="rId5"/>
          <a:srcRect/>
          <a:stretch>
            <a:fillRect/>
          </a:stretch>
        </p:blipFill>
        <p:spPr bwMode="auto">
          <a:xfrm>
            <a:off x="3505200" y="0"/>
            <a:ext cx="2209800" cy="1428750"/>
          </a:xfrm>
          <a:prstGeom prst="rect">
            <a:avLst/>
          </a:prstGeom>
          <a:noFill/>
          <a:ln w="9525">
            <a:noFill/>
            <a:miter lim="800000"/>
            <a:headEnd/>
            <a:tailEnd/>
          </a:ln>
        </p:spPr>
      </p:pic>
      <p:sp>
        <p:nvSpPr>
          <p:cNvPr id="11275" name="Text Box 3"/>
          <p:cNvSpPr txBox="1">
            <a:spLocks noChangeArrowheads="1"/>
          </p:cNvSpPr>
          <p:nvPr/>
        </p:nvSpPr>
        <p:spPr bwMode="auto">
          <a:xfrm>
            <a:off x="152400" y="1676400"/>
            <a:ext cx="8839200" cy="14465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pPr>
            <a:r>
              <a:rPr lang="en-US" sz="4400" b="1">
                <a:solidFill>
                  <a:srgbClr val="000000"/>
                </a:solidFill>
                <a:latin typeface="Times New Roman" pitchFamily="18" charset="0"/>
                <a:cs typeface="Arial" pitchFamily="34" charset="0"/>
              </a:rPr>
              <a:t>Khi rút gọn phân số ta chỉ cần thực hiện một lần chia.</a:t>
            </a:r>
          </a:p>
        </p:txBody>
      </p:sp>
      <p:sp>
        <p:nvSpPr>
          <p:cNvPr id="41" name="Text Box 18"/>
          <p:cNvSpPr txBox="1">
            <a:spLocks noChangeArrowheads="1"/>
          </p:cNvSpPr>
          <p:nvPr/>
        </p:nvSpPr>
        <p:spPr bwMode="auto">
          <a:xfrm>
            <a:off x="6096000" y="253604"/>
            <a:ext cx="2895600" cy="1107996"/>
          </a:xfrm>
          <a:prstGeom prst="rect">
            <a:avLst/>
          </a:prstGeom>
          <a:noFill/>
          <a:ln w="9525">
            <a:noFill/>
            <a:miter lim="800000"/>
            <a:headEnd/>
            <a:tailEnd/>
          </a:ln>
        </p:spPr>
        <p:txBody>
          <a:bodyPr>
            <a:spAutoFit/>
          </a:bodyPr>
          <a:lstStyle/>
          <a:p>
            <a:pPr>
              <a:spcBef>
                <a:spcPct val="50000"/>
              </a:spcBef>
            </a:pPr>
            <a:r>
              <a:rPr lang="en-US" sz="6600">
                <a:solidFill>
                  <a:srgbClr val="FF3300"/>
                </a:solidFill>
                <a:latin typeface="Times New Roman" pitchFamily="18" charset="0"/>
                <a:cs typeface="Times New Roman" pitchFamily="18" charset="0"/>
              </a:rPr>
              <a:t>Hết giờ</a:t>
            </a:r>
          </a:p>
        </p:txBody>
      </p:sp>
      <p:sp>
        <p:nvSpPr>
          <p:cNvPr id="42" name="Text Box 8"/>
          <p:cNvSpPr txBox="1">
            <a:spLocks noChangeArrowheads="1"/>
          </p:cNvSpPr>
          <p:nvPr/>
        </p:nvSpPr>
        <p:spPr bwMode="auto">
          <a:xfrm>
            <a:off x="64389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1</a:t>
            </a:r>
          </a:p>
        </p:txBody>
      </p:sp>
      <p:sp>
        <p:nvSpPr>
          <p:cNvPr id="43" name="Text Box 9"/>
          <p:cNvSpPr txBox="1">
            <a:spLocks noChangeArrowheads="1"/>
          </p:cNvSpPr>
          <p:nvPr/>
        </p:nvSpPr>
        <p:spPr bwMode="auto">
          <a:xfrm>
            <a:off x="64389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2</a:t>
            </a:r>
          </a:p>
        </p:txBody>
      </p:sp>
      <p:sp>
        <p:nvSpPr>
          <p:cNvPr id="44" name="Text Box 10"/>
          <p:cNvSpPr txBox="1">
            <a:spLocks noChangeArrowheads="1"/>
          </p:cNvSpPr>
          <p:nvPr/>
        </p:nvSpPr>
        <p:spPr bwMode="auto">
          <a:xfrm>
            <a:off x="64389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3</a:t>
            </a:r>
          </a:p>
        </p:txBody>
      </p:sp>
      <p:sp>
        <p:nvSpPr>
          <p:cNvPr id="45" name="Text Box 11"/>
          <p:cNvSpPr txBox="1">
            <a:spLocks noChangeArrowheads="1"/>
          </p:cNvSpPr>
          <p:nvPr/>
        </p:nvSpPr>
        <p:spPr bwMode="auto">
          <a:xfrm>
            <a:off x="64389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4</a:t>
            </a:r>
          </a:p>
        </p:txBody>
      </p:sp>
      <p:sp>
        <p:nvSpPr>
          <p:cNvPr id="46" name="Text Box 12"/>
          <p:cNvSpPr txBox="1">
            <a:spLocks noChangeArrowheads="1"/>
          </p:cNvSpPr>
          <p:nvPr/>
        </p:nvSpPr>
        <p:spPr bwMode="auto">
          <a:xfrm>
            <a:off x="64389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5</a:t>
            </a:r>
          </a:p>
        </p:txBody>
      </p:sp>
      <p:sp>
        <p:nvSpPr>
          <p:cNvPr id="47" name="Text Box 13"/>
          <p:cNvSpPr txBox="1">
            <a:spLocks noChangeArrowheads="1"/>
          </p:cNvSpPr>
          <p:nvPr/>
        </p:nvSpPr>
        <p:spPr bwMode="auto">
          <a:xfrm>
            <a:off x="64389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6</a:t>
            </a:r>
          </a:p>
        </p:txBody>
      </p:sp>
      <p:sp>
        <p:nvSpPr>
          <p:cNvPr id="48" name="Text Box 14"/>
          <p:cNvSpPr txBox="1">
            <a:spLocks noChangeArrowheads="1"/>
          </p:cNvSpPr>
          <p:nvPr/>
        </p:nvSpPr>
        <p:spPr bwMode="auto">
          <a:xfrm>
            <a:off x="64389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7</a:t>
            </a:r>
          </a:p>
        </p:txBody>
      </p:sp>
      <p:sp>
        <p:nvSpPr>
          <p:cNvPr id="49" name="Text Box 15"/>
          <p:cNvSpPr txBox="1">
            <a:spLocks noChangeArrowheads="1"/>
          </p:cNvSpPr>
          <p:nvPr/>
        </p:nvSpPr>
        <p:spPr bwMode="auto">
          <a:xfrm>
            <a:off x="64389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8</a:t>
            </a:r>
          </a:p>
        </p:txBody>
      </p:sp>
      <p:sp>
        <p:nvSpPr>
          <p:cNvPr id="50" name="Text Box 16"/>
          <p:cNvSpPr txBox="1">
            <a:spLocks noChangeArrowheads="1"/>
          </p:cNvSpPr>
          <p:nvPr/>
        </p:nvSpPr>
        <p:spPr bwMode="auto">
          <a:xfrm>
            <a:off x="6400800" y="57150"/>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9</a:t>
            </a:r>
          </a:p>
        </p:txBody>
      </p:sp>
      <p:sp>
        <p:nvSpPr>
          <p:cNvPr id="51" name="Text Box 17"/>
          <p:cNvSpPr txBox="1">
            <a:spLocks noChangeArrowheads="1"/>
          </p:cNvSpPr>
          <p:nvPr/>
        </p:nvSpPr>
        <p:spPr bwMode="auto">
          <a:xfrm>
            <a:off x="6324600" y="57150"/>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10</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wheel(4)">
                                      <p:cBhvr>
                                        <p:cTn id="7" dur="1000"/>
                                        <p:tgtEl>
                                          <p:spTgt spid="51">
                                            <p:txEl>
                                              <p:pRg st="0" end="0"/>
                                            </p:txEl>
                                          </p:spTgt>
                                        </p:tgtEl>
                                      </p:cBhvr>
                                    </p:animEffect>
                                  </p:childTnLst>
                                  <p:subTnLst>
                                    <p:set>
                                      <p:cBhvr override="childStyle">
                                        <p:cTn dur="1" fill="hold" display="0" masterRel="sameClick" afterEffect="1">
                                          <p:stCondLst>
                                            <p:cond evt="end" delay="0">
                                              <p:tn val="5"/>
                                            </p:cond>
                                          </p:stCondLst>
                                        </p:cTn>
                                        <p:tgtEl>
                                          <p:spTgt spid="51">
                                            <p:txEl>
                                              <p:pRg st="0" end="0"/>
                                            </p:txEl>
                                          </p:spTgt>
                                        </p:tgtEl>
                                        <p:attrNameLst>
                                          <p:attrName>style.visibility</p:attrName>
                                        </p:attrNameLst>
                                      </p:cBhvr>
                                      <p:to>
                                        <p:strVal val="hidden"/>
                                      </p:to>
                                    </p:set>
                                    <p:audio>
                                      <p:cMediaNode vol="100000">
                                        <p:cTn display="0" masterRel="sameClick">
                                          <p:stCondLst>
                                            <p:cond evt="begin" delay="0">
                                              <p:tn val="5"/>
                                            </p:cond>
                                          </p:stCondLst>
                                          <p:endCondLst>
                                            <p:cond evt="onStopAudio" delay="0">
                                              <p:tgtEl>
                                                <p:sldTgt/>
                                              </p:tgtEl>
                                            </p:cond>
                                          </p:endCondLst>
                                        </p:cTn>
                                        <p:tgtEl>
                                          <p:sndTgt r:embed="rId2" name="click.wav" builtIn="1"/>
                                        </p:tgtEl>
                                      </p:cMediaNode>
                                    </p:audio>
                                  </p:subTnLst>
                                </p:cTn>
                              </p:par>
                              <p:par>
                                <p:cTn id="8" presetID="4" presetClass="exit" presetSubtype="16" fill="hold" grpId="0" nodeType="withEffect">
                                  <p:stCondLst>
                                    <p:cond delay="0"/>
                                  </p:stCondLst>
                                  <p:childTnLst>
                                    <p:animEffect transition="out" filter="box(in)">
                                      <p:cBhvr>
                                        <p:cTn id="9" dur="500"/>
                                        <p:tgtEl>
                                          <p:spTgt spid="51">
                                            <p:txEl>
                                              <p:pRg st="0" end="0"/>
                                            </p:txEl>
                                          </p:spTgt>
                                        </p:tgtEl>
                                      </p:cBhvr>
                                    </p:animEffect>
                                    <p:set>
                                      <p:cBhvr>
                                        <p:cTn id="10" dur="1" fill="hold">
                                          <p:stCondLst>
                                            <p:cond delay="499"/>
                                          </p:stCondLst>
                                        </p:cTn>
                                        <p:tgtEl>
                                          <p:spTgt spid="51">
                                            <p:txEl>
                                              <p:pRg st="0" end="0"/>
                                            </p:txEl>
                                          </p:spTgt>
                                        </p:tgtEl>
                                        <p:attrNameLst>
                                          <p:attrName>style.visibility</p:attrName>
                                        </p:attrNameLst>
                                      </p:cBhvr>
                                      <p:to>
                                        <p:strVal val="hidden"/>
                                      </p:to>
                                    </p:set>
                                  </p:childTnLst>
                                </p:cTn>
                              </p:par>
                            </p:childTnLst>
                          </p:cTn>
                        </p:par>
                        <p:par>
                          <p:cTn id="11" fill="hold">
                            <p:stCondLst>
                              <p:cond delay="1000"/>
                            </p:stCondLst>
                            <p:childTnLst>
                              <p:par>
                                <p:cTn id="12" presetID="21" presetClass="entr" presetSubtype="4" fill="hold" grpId="0" nodeType="afterEffect">
                                  <p:stCondLst>
                                    <p:cond delay="0"/>
                                  </p:stCondLst>
                                  <p:childTnLst>
                                    <p:set>
                                      <p:cBhvr>
                                        <p:cTn id="13" dur="1" fill="hold">
                                          <p:stCondLst>
                                            <p:cond delay="0"/>
                                          </p:stCondLst>
                                        </p:cTn>
                                        <p:tgtEl>
                                          <p:spTgt spid="50"/>
                                        </p:tgtEl>
                                        <p:attrNameLst>
                                          <p:attrName>style.visibility</p:attrName>
                                        </p:attrNameLst>
                                      </p:cBhvr>
                                      <p:to>
                                        <p:strVal val="visible"/>
                                      </p:to>
                                    </p:set>
                                    <p:animEffect transition="in" filter="wheel(4)">
                                      <p:cBhvr>
                                        <p:cTn id="14" dur="1000"/>
                                        <p:tgtEl>
                                          <p:spTgt spid="50"/>
                                        </p:tgtEl>
                                      </p:cBhvr>
                                    </p:animEffect>
                                  </p:childTnLst>
                                  <p:subTnLst>
                                    <p:set>
                                      <p:cBhvr override="childStyle">
                                        <p:cTn dur="1" fill="hold" display="0" masterRel="sameClick" afterEffect="1">
                                          <p:stCondLst>
                                            <p:cond evt="end" delay="0">
                                              <p:tn val="12"/>
                                            </p:cond>
                                          </p:stCondLst>
                                        </p:cTn>
                                        <p:tgtEl>
                                          <p:spTgt spid="50"/>
                                        </p:tgtEl>
                                        <p:attrNameLst>
                                          <p:attrName>style.visibility</p:attrName>
                                        </p:attrNameLst>
                                      </p:cBhvr>
                                      <p:to>
                                        <p:strVal val="hidden"/>
                                      </p:to>
                                    </p:set>
                                    <p:audio>
                                      <p:cMediaNode vol="100000">
                                        <p:cTn display="0" masterRel="sameClick">
                                          <p:stCondLst>
                                            <p:cond evt="begin" delay="0">
                                              <p:tn val="12"/>
                                            </p:cond>
                                          </p:stCondLst>
                                          <p:endCondLst>
                                            <p:cond evt="onStopAudio" delay="0">
                                              <p:tgtEl>
                                                <p:sldTgt/>
                                              </p:tgtEl>
                                            </p:cond>
                                          </p:endCondLst>
                                        </p:cTn>
                                        <p:tgtEl>
                                          <p:sndTgt r:embed="rId2" name="click.wav" builtIn="1"/>
                                        </p:tgtEl>
                                      </p:cMediaNode>
                                    </p:audio>
                                  </p:subTnLst>
                                </p:cTn>
                              </p:par>
                            </p:childTnLst>
                          </p:cTn>
                        </p:par>
                        <p:par>
                          <p:cTn id="15" fill="hold">
                            <p:stCondLst>
                              <p:cond delay="2000"/>
                            </p:stCondLst>
                            <p:childTnLst>
                              <p:par>
                                <p:cTn id="16" presetID="21" presetClass="entr" presetSubtype="4" fill="hold" grpId="0" nodeType="after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wheel(4)">
                                      <p:cBhvr>
                                        <p:cTn id="18" dur="1000"/>
                                        <p:tgtEl>
                                          <p:spTgt spid="49"/>
                                        </p:tgtEl>
                                      </p:cBhvr>
                                    </p:animEffect>
                                  </p:childTnLst>
                                  <p:subTnLst>
                                    <p:set>
                                      <p:cBhvr override="childStyle">
                                        <p:cTn dur="1" fill="hold" display="0" masterRel="sameClick" afterEffect="1">
                                          <p:stCondLst>
                                            <p:cond evt="end" delay="0">
                                              <p:tn val="16"/>
                                            </p:cond>
                                          </p:stCondLst>
                                        </p:cTn>
                                        <p:tgtEl>
                                          <p:spTgt spid="49"/>
                                        </p:tgtEl>
                                        <p:attrNameLst>
                                          <p:attrName>style.visibility</p:attrName>
                                        </p:attrNameLst>
                                      </p:cBhvr>
                                      <p:to>
                                        <p:strVal val="hidden"/>
                                      </p:to>
                                    </p:set>
                                    <p:audio>
                                      <p:cMediaNode vol="100000">
                                        <p:cTn display="0" masterRel="sameClick">
                                          <p:stCondLst>
                                            <p:cond evt="begin" delay="0">
                                              <p:tn val="16"/>
                                            </p:cond>
                                          </p:stCondLst>
                                          <p:endCondLst>
                                            <p:cond evt="onStopAudio" delay="0">
                                              <p:tgtEl>
                                                <p:sldTgt/>
                                              </p:tgtEl>
                                            </p:cond>
                                          </p:endCondLst>
                                        </p:cTn>
                                        <p:tgtEl>
                                          <p:sndTgt r:embed="rId2" name="click.wav" builtIn="1"/>
                                        </p:tgtEl>
                                      </p:cMediaNode>
                                    </p:audio>
                                  </p:subTnLst>
                                </p:cTn>
                              </p:par>
                            </p:childTnLst>
                          </p:cTn>
                        </p:par>
                        <p:par>
                          <p:cTn id="19" fill="hold">
                            <p:stCondLst>
                              <p:cond delay="3000"/>
                            </p:stCondLst>
                            <p:childTnLst>
                              <p:par>
                                <p:cTn id="20" presetID="21" presetClass="entr" presetSubtype="4" fill="hold" grpId="0" nodeType="after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heel(4)">
                                      <p:cBhvr>
                                        <p:cTn id="22" dur="1000"/>
                                        <p:tgtEl>
                                          <p:spTgt spid="48"/>
                                        </p:tgtEl>
                                      </p:cBhvr>
                                    </p:animEffect>
                                  </p:childTnLst>
                                  <p:subTnLst>
                                    <p:set>
                                      <p:cBhvr override="childStyle">
                                        <p:cTn dur="1" fill="hold" display="0" masterRel="sameClick" afterEffect="1">
                                          <p:stCondLst>
                                            <p:cond evt="end" delay="0">
                                              <p:tn val="20"/>
                                            </p:cond>
                                          </p:stCondLst>
                                        </p:cTn>
                                        <p:tgtEl>
                                          <p:spTgt spid="48"/>
                                        </p:tgtEl>
                                        <p:attrNameLst>
                                          <p:attrName>style.visibility</p:attrName>
                                        </p:attrNameLst>
                                      </p:cBhvr>
                                      <p:to>
                                        <p:strVal val="hidden"/>
                                      </p:to>
                                    </p:set>
                                    <p:audio>
                                      <p:cMediaNode vol="100000">
                                        <p:cTn display="0" masterRel="sameClick">
                                          <p:stCondLst>
                                            <p:cond evt="begin" delay="0">
                                              <p:tn val="20"/>
                                            </p:cond>
                                          </p:stCondLst>
                                          <p:endCondLst>
                                            <p:cond evt="onStopAudio" delay="0">
                                              <p:tgtEl>
                                                <p:sldTgt/>
                                              </p:tgtEl>
                                            </p:cond>
                                          </p:endCondLst>
                                        </p:cTn>
                                        <p:tgtEl>
                                          <p:sndTgt r:embed="rId2" name="click.wav" builtIn="1"/>
                                        </p:tgtEl>
                                      </p:cMediaNode>
                                    </p:audio>
                                  </p:subTnLst>
                                </p:cTn>
                              </p:par>
                            </p:childTnLst>
                          </p:cTn>
                        </p:par>
                        <p:par>
                          <p:cTn id="23" fill="hold">
                            <p:stCondLst>
                              <p:cond delay="4000"/>
                            </p:stCondLst>
                            <p:childTnLst>
                              <p:par>
                                <p:cTn id="24" presetID="21" presetClass="entr" presetSubtype="4" fill="hold" grpId="0" nodeType="after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wheel(4)">
                                      <p:cBhvr>
                                        <p:cTn id="26" dur="1000"/>
                                        <p:tgtEl>
                                          <p:spTgt spid="47"/>
                                        </p:tgtEl>
                                      </p:cBhvr>
                                    </p:animEffect>
                                  </p:childTnLst>
                                  <p:subTnLst>
                                    <p:set>
                                      <p:cBhvr override="childStyle">
                                        <p:cTn dur="1" fill="hold" display="0" masterRel="sameClick" afterEffect="1">
                                          <p:stCondLst>
                                            <p:cond evt="end" delay="0">
                                              <p:tn val="24"/>
                                            </p:cond>
                                          </p:stCondLst>
                                        </p:cTn>
                                        <p:tgtEl>
                                          <p:spTgt spid="47"/>
                                        </p:tgtEl>
                                        <p:attrNameLst>
                                          <p:attrName>style.visibility</p:attrName>
                                        </p:attrNameLst>
                                      </p:cBhvr>
                                      <p:to>
                                        <p:strVal val="hidden"/>
                                      </p:to>
                                    </p:set>
                                    <p:audio>
                                      <p:cMediaNode vol="100000">
                                        <p:cTn display="0" masterRel="sameClick">
                                          <p:stCondLst>
                                            <p:cond evt="begin" delay="0">
                                              <p:tn val="24"/>
                                            </p:cond>
                                          </p:stCondLst>
                                          <p:endCondLst>
                                            <p:cond evt="onStopAudio" delay="0">
                                              <p:tgtEl>
                                                <p:sldTgt/>
                                              </p:tgtEl>
                                            </p:cond>
                                          </p:endCondLst>
                                        </p:cTn>
                                        <p:tgtEl>
                                          <p:sndTgt r:embed="rId2" name="click.wav" builtIn="1"/>
                                        </p:tgtEl>
                                      </p:cMediaNode>
                                    </p:audio>
                                  </p:subTnLst>
                                </p:cTn>
                              </p:par>
                            </p:childTnLst>
                          </p:cTn>
                        </p:par>
                        <p:par>
                          <p:cTn id="27" fill="hold">
                            <p:stCondLst>
                              <p:cond delay="5000"/>
                            </p:stCondLst>
                            <p:childTnLst>
                              <p:par>
                                <p:cTn id="28" presetID="21" presetClass="entr" presetSubtype="4" fill="hold" nodeType="afterEffect">
                                  <p:stCondLst>
                                    <p:cond delay="0"/>
                                  </p:stCondLst>
                                  <p:childTnLst>
                                    <p:set>
                                      <p:cBhvr>
                                        <p:cTn id="29" dur="1" fill="hold">
                                          <p:stCondLst>
                                            <p:cond delay="0"/>
                                          </p:stCondLst>
                                        </p:cTn>
                                        <p:tgtEl>
                                          <p:spTgt spid="46">
                                            <p:txEl>
                                              <p:pRg st="0" end="0"/>
                                            </p:txEl>
                                          </p:spTgt>
                                        </p:tgtEl>
                                        <p:attrNameLst>
                                          <p:attrName>style.visibility</p:attrName>
                                        </p:attrNameLst>
                                      </p:cBhvr>
                                      <p:to>
                                        <p:strVal val="visible"/>
                                      </p:to>
                                    </p:set>
                                    <p:animEffect transition="in" filter="wheel(4)">
                                      <p:cBhvr>
                                        <p:cTn id="30" dur="1000"/>
                                        <p:tgtEl>
                                          <p:spTgt spid="46">
                                            <p:txEl>
                                              <p:pRg st="0" end="0"/>
                                            </p:txEl>
                                          </p:spTgt>
                                        </p:tgtEl>
                                      </p:cBhvr>
                                    </p:animEffect>
                                  </p:childTnLst>
                                  <p:subTnLst>
                                    <p:set>
                                      <p:cBhvr override="childStyle">
                                        <p:cTn dur="1" fill="hold" display="0" masterRel="sameClick" afterEffect="1">
                                          <p:stCondLst>
                                            <p:cond evt="end" delay="0">
                                              <p:tn val="28"/>
                                            </p:cond>
                                          </p:stCondLst>
                                        </p:cTn>
                                        <p:tgtEl>
                                          <p:spTgt spid="46">
                                            <p:txEl>
                                              <p:pRg st="0" end="0"/>
                                            </p:txEl>
                                          </p:spTgt>
                                        </p:tgtEl>
                                        <p:attrNameLst>
                                          <p:attrName>style.visibility</p:attrName>
                                        </p:attrNameLst>
                                      </p:cBhvr>
                                      <p:to>
                                        <p:strVal val="hidden"/>
                                      </p:to>
                                    </p:set>
                                    <p:audio>
                                      <p:cMediaNode vol="100000">
                                        <p:cTn display="0" masterRel="sameClick">
                                          <p:stCondLst>
                                            <p:cond evt="begin" delay="0">
                                              <p:tn val="28"/>
                                            </p:cond>
                                          </p:stCondLst>
                                          <p:endCondLst>
                                            <p:cond evt="onStopAudio" delay="0">
                                              <p:tgtEl>
                                                <p:sldTgt/>
                                              </p:tgtEl>
                                            </p:cond>
                                          </p:endCondLst>
                                        </p:cTn>
                                        <p:tgtEl>
                                          <p:sndTgt r:embed="rId2" name="click.wav" builtIn="1"/>
                                        </p:tgtEl>
                                      </p:cMediaNode>
                                    </p:audio>
                                  </p:subTnLst>
                                </p:cTn>
                              </p:par>
                              <p:par>
                                <p:cTn id="31" presetID="4" presetClass="exit" presetSubtype="16" fill="hold" grpId="0" nodeType="withEffect">
                                  <p:stCondLst>
                                    <p:cond delay="0"/>
                                  </p:stCondLst>
                                  <p:childTnLst>
                                    <p:animEffect transition="out" filter="box(in)">
                                      <p:cBhvr>
                                        <p:cTn id="32" dur="500"/>
                                        <p:tgtEl>
                                          <p:spTgt spid="46">
                                            <p:txEl>
                                              <p:pRg st="0" end="0"/>
                                            </p:txEl>
                                          </p:spTgt>
                                        </p:tgtEl>
                                      </p:cBhvr>
                                    </p:animEffect>
                                    <p:set>
                                      <p:cBhvr>
                                        <p:cTn id="33" dur="1" fill="hold">
                                          <p:stCondLst>
                                            <p:cond delay="499"/>
                                          </p:stCondLst>
                                        </p:cTn>
                                        <p:tgtEl>
                                          <p:spTgt spid="46">
                                            <p:txEl>
                                              <p:pRg st="0" end="0"/>
                                            </p:txEl>
                                          </p:spTgt>
                                        </p:tgtEl>
                                        <p:attrNameLst>
                                          <p:attrName>style.visibility</p:attrName>
                                        </p:attrNameLst>
                                      </p:cBhvr>
                                      <p:to>
                                        <p:strVal val="hidden"/>
                                      </p:to>
                                    </p:set>
                                  </p:childTnLst>
                                </p:cTn>
                              </p:par>
                            </p:childTnLst>
                          </p:cTn>
                        </p:par>
                        <p:par>
                          <p:cTn id="34" fill="hold">
                            <p:stCondLst>
                              <p:cond delay="6000"/>
                            </p:stCondLst>
                            <p:childTnLst>
                              <p:par>
                                <p:cTn id="35" presetID="21" presetClass="entr" presetSubtype="4"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wheel(4)">
                                      <p:cBhvr>
                                        <p:cTn id="37" dur="1000"/>
                                        <p:tgtEl>
                                          <p:spTgt spid="45"/>
                                        </p:tgtEl>
                                      </p:cBhvr>
                                    </p:animEffect>
                                  </p:childTnLst>
                                  <p:subTnLst>
                                    <p:set>
                                      <p:cBhvr override="childStyle">
                                        <p:cTn dur="1" fill="hold" display="0" masterRel="sameClick" afterEffect="1">
                                          <p:stCondLst>
                                            <p:cond evt="end" delay="0">
                                              <p:tn val="35"/>
                                            </p:cond>
                                          </p:stCondLst>
                                        </p:cTn>
                                        <p:tgtEl>
                                          <p:spTgt spid="45"/>
                                        </p:tgtEl>
                                        <p:attrNameLst>
                                          <p:attrName>style.visibility</p:attrName>
                                        </p:attrNameLst>
                                      </p:cBhvr>
                                      <p:to>
                                        <p:strVal val="hidden"/>
                                      </p:to>
                                    </p:set>
                                    <p:audio>
                                      <p:cMediaNode vol="100000">
                                        <p:cTn display="0" masterRel="sameClick">
                                          <p:stCondLst>
                                            <p:cond evt="begin" delay="0">
                                              <p:tn val="35"/>
                                            </p:cond>
                                          </p:stCondLst>
                                          <p:endCondLst>
                                            <p:cond evt="onStopAudio" delay="0">
                                              <p:tgtEl>
                                                <p:sldTgt/>
                                              </p:tgtEl>
                                            </p:cond>
                                          </p:endCondLst>
                                        </p:cTn>
                                        <p:tgtEl>
                                          <p:sndTgt r:embed="rId2" name="click.wav" builtIn="1"/>
                                        </p:tgtEl>
                                      </p:cMediaNode>
                                    </p:audio>
                                  </p:subTnLst>
                                </p:cTn>
                              </p:par>
                            </p:childTnLst>
                          </p:cTn>
                        </p:par>
                        <p:par>
                          <p:cTn id="38" fill="hold">
                            <p:stCondLst>
                              <p:cond delay="7000"/>
                            </p:stCondLst>
                            <p:childTnLst>
                              <p:par>
                                <p:cTn id="39" presetID="21" presetClass="entr" presetSubtype="4" fill="hold" nodeType="afterEffect">
                                  <p:stCondLst>
                                    <p:cond delay="0"/>
                                  </p:stCondLst>
                                  <p:childTnLst>
                                    <p:set>
                                      <p:cBhvr>
                                        <p:cTn id="40" dur="1" fill="hold">
                                          <p:stCondLst>
                                            <p:cond delay="0"/>
                                          </p:stCondLst>
                                        </p:cTn>
                                        <p:tgtEl>
                                          <p:spTgt spid="44">
                                            <p:txEl>
                                              <p:pRg st="0" end="0"/>
                                            </p:txEl>
                                          </p:spTgt>
                                        </p:tgtEl>
                                        <p:attrNameLst>
                                          <p:attrName>style.visibility</p:attrName>
                                        </p:attrNameLst>
                                      </p:cBhvr>
                                      <p:to>
                                        <p:strVal val="visible"/>
                                      </p:to>
                                    </p:set>
                                    <p:animEffect transition="in" filter="wheel(4)">
                                      <p:cBhvr>
                                        <p:cTn id="41" dur="1000"/>
                                        <p:tgtEl>
                                          <p:spTgt spid="44">
                                            <p:txEl>
                                              <p:pRg st="0" end="0"/>
                                            </p:txEl>
                                          </p:spTgt>
                                        </p:tgtEl>
                                      </p:cBhvr>
                                    </p:animEffect>
                                  </p:childTnLst>
                                  <p:subTnLst>
                                    <p:set>
                                      <p:cBhvr override="childStyle">
                                        <p:cTn dur="1" fill="hold" display="0" masterRel="sameClick" afterEffect="1">
                                          <p:stCondLst>
                                            <p:cond evt="end" delay="0">
                                              <p:tn val="39"/>
                                            </p:cond>
                                          </p:stCondLst>
                                        </p:cTn>
                                        <p:tgtEl>
                                          <p:spTgt spid="44">
                                            <p:txEl>
                                              <p:pRg st="0" end="0"/>
                                            </p:txEl>
                                          </p:spTgt>
                                        </p:tgtEl>
                                        <p:attrNameLst>
                                          <p:attrName>style.visibility</p:attrName>
                                        </p:attrNameLst>
                                      </p:cBhvr>
                                      <p:to>
                                        <p:strVal val="hidden"/>
                                      </p:to>
                                    </p:set>
                                    <p:audio>
                                      <p:cMediaNode vol="100000">
                                        <p:cTn display="0" masterRel="sameClick">
                                          <p:stCondLst>
                                            <p:cond evt="begin" delay="0">
                                              <p:tn val="39"/>
                                            </p:cond>
                                          </p:stCondLst>
                                          <p:endCondLst>
                                            <p:cond evt="onStopAudio" delay="0">
                                              <p:tgtEl>
                                                <p:sldTgt/>
                                              </p:tgtEl>
                                            </p:cond>
                                          </p:endCondLst>
                                        </p:cTn>
                                        <p:tgtEl>
                                          <p:sndTgt r:embed="rId2" name="click.wav" builtIn="1"/>
                                        </p:tgtEl>
                                      </p:cMediaNode>
                                    </p:audio>
                                  </p:subTnLst>
                                </p:cTn>
                              </p:par>
                              <p:par>
                                <p:cTn id="42" presetID="4" presetClass="exit" presetSubtype="16" fill="hold" grpId="0" nodeType="withEffect">
                                  <p:stCondLst>
                                    <p:cond delay="0"/>
                                  </p:stCondLst>
                                  <p:childTnLst>
                                    <p:animEffect transition="out" filter="box(in)">
                                      <p:cBhvr>
                                        <p:cTn id="43" dur="500"/>
                                        <p:tgtEl>
                                          <p:spTgt spid="44">
                                            <p:txEl>
                                              <p:pRg st="0" end="0"/>
                                            </p:txEl>
                                          </p:spTgt>
                                        </p:tgtEl>
                                      </p:cBhvr>
                                    </p:animEffect>
                                    <p:set>
                                      <p:cBhvr>
                                        <p:cTn id="44" dur="1" fill="hold">
                                          <p:stCondLst>
                                            <p:cond delay="499"/>
                                          </p:stCondLst>
                                        </p:cTn>
                                        <p:tgtEl>
                                          <p:spTgt spid="44">
                                            <p:txEl>
                                              <p:pRg st="0" end="0"/>
                                            </p:txEl>
                                          </p:spTgt>
                                        </p:tgtEl>
                                        <p:attrNameLst>
                                          <p:attrName>style.visibility</p:attrName>
                                        </p:attrNameLst>
                                      </p:cBhvr>
                                      <p:to>
                                        <p:strVal val="hidden"/>
                                      </p:to>
                                    </p:set>
                                  </p:childTnLst>
                                </p:cTn>
                              </p:par>
                            </p:childTnLst>
                          </p:cTn>
                        </p:par>
                        <p:par>
                          <p:cTn id="45" fill="hold">
                            <p:stCondLst>
                              <p:cond delay="8000"/>
                            </p:stCondLst>
                            <p:childTnLst>
                              <p:par>
                                <p:cTn id="46" presetID="21" presetClass="entr" presetSubtype="4" fill="hold" grpId="0" nodeType="after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wheel(4)">
                                      <p:cBhvr>
                                        <p:cTn id="48" dur="1000"/>
                                        <p:tgtEl>
                                          <p:spTgt spid="43"/>
                                        </p:tgtEl>
                                      </p:cBhvr>
                                    </p:animEffect>
                                  </p:childTnLst>
                                  <p:subTnLst>
                                    <p:set>
                                      <p:cBhvr override="childStyle">
                                        <p:cTn dur="1" fill="hold" display="0" masterRel="sameClick" afterEffect="1">
                                          <p:stCondLst>
                                            <p:cond evt="end" delay="0">
                                              <p:tn val="46"/>
                                            </p:cond>
                                          </p:stCondLst>
                                        </p:cTn>
                                        <p:tgtEl>
                                          <p:spTgt spid="43"/>
                                        </p:tgtEl>
                                        <p:attrNameLst>
                                          <p:attrName>style.visibility</p:attrName>
                                        </p:attrNameLst>
                                      </p:cBhvr>
                                      <p:to>
                                        <p:strVal val="hidden"/>
                                      </p:to>
                                    </p:set>
                                    <p:audio>
                                      <p:cMediaNode vol="100000">
                                        <p:cTn display="0" masterRel="sameClick">
                                          <p:stCondLst>
                                            <p:cond evt="begin" delay="0">
                                              <p:tn val="46"/>
                                            </p:cond>
                                          </p:stCondLst>
                                          <p:endCondLst>
                                            <p:cond evt="onStopAudio" delay="0">
                                              <p:tgtEl>
                                                <p:sldTgt/>
                                              </p:tgtEl>
                                            </p:cond>
                                          </p:endCondLst>
                                        </p:cTn>
                                        <p:tgtEl>
                                          <p:sndTgt r:embed="rId2" name="click.wav" builtIn="1"/>
                                        </p:tgtEl>
                                      </p:cMediaNode>
                                    </p:audio>
                                  </p:subTnLst>
                                </p:cTn>
                              </p:par>
                            </p:childTnLst>
                          </p:cTn>
                        </p:par>
                        <p:par>
                          <p:cTn id="49" fill="hold">
                            <p:stCondLst>
                              <p:cond delay="9000"/>
                            </p:stCondLst>
                            <p:childTnLst>
                              <p:par>
                                <p:cTn id="50" presetID="21" presetClass="entr" presetSubtype="4"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heel(4)">
                                      <p:cBhvr>
                                        <p:cTn id="52" dur="1000"/>
                                        <p:tgtEl>
                                          <p:spTgt spid="42"/>
                                        </p:tgtEl>
                                      </p:cBhvr>
                                    </p:animEffect>
                                  </p:childTnLst>
                                  <p:subTnLst>
                                    <p:set>
                                      <p:cBhvr override="childStyle">
                                        <p:cTn dur="1" fill="hold" display="0" masterRel="sameClick" afterEffect="1">
                                          <p:stCondLst>
                                            <p:cond evt="end" delay="0">
                                              <p:tn val="50"/>
                                            </p:cond>
                                          </p:stCondLst>
                                        </p:cTn>
                                        <p:tgtEl>
                                          <p:spTgt spid="42"/>
                                        </p:tgtEl>
                                        <p:attrNameLst>
                                          <p:attrName>style.visibility</p:attrName>
                                        </p:attrNameLst>
                                      </p:cBhvr>
                                      <p:to>
                                        <p:strVal val="hidden"/>
                                      </p:to>
                                    </p:set>
                                    <p:audio>
                                      <p:cMediaNode vol="100000">
                                        <p:cTn display="0" masterRel="sameClick">
                                          <p:stCondLst>
                                            <p:cond evt="begin" delay="0">
                                              <p:tn val="50"/>
                                            </p:cond>
                                          </p:stCondLst>
                                          <p:endCondLst>
                                            <p:cond evt="onStopAudio" delay="0">
                                              <p:tgtEl>
                                                <p:sldTgt/>
                                              </p:tgtEl>
                                            </p:cond>
                                          </p:endCondLst>
                                        </p:cTn>
                                        <p:tgtEl>
                                          <p:sndTgt r:embed="rId2" name="click.wav" builtIn="1"/>
                                        </p:tgtEl>
                                      </p:cMediaNode>
                                    </p:audio>
                                  </p:subTnLst>
                                </p:cTn>
                              </p:par>
                            </p:childTnLst>
                          </p:cTn>
                        </p:par>
                        <p:par>
                          <p:cTn id="53" fill="hold">
                            <p:stCondLst>
                              <p:cond delay="10000"/>
                            </p:stCondLst>
                            <p:childTnLst>
                              <p:par>
                                <p:cTn id="54" presetID="53" presetClass="entr" presetSubtype="0" repeatCount="3000" fill="hold" nodeType="afterEffect">
                                  <p:stCondLst>
                                    <p:cond delay="0"/>
                                  </p:stCondLst>
                                  <p:childTnLst>
                                    <p:set>
                                      <p:cBhvr>
                                        <p:cTn id="55" dur="1" fill="hold">
                                          <p:stCondLst>
                                            <p:cond delay="0"/>
                                          </p:stCondLst>
                                        </p:cTn>
                                        <p:tgtEl>
                                          <p:spTgt spid="41">
                                            <p:txEl>
                                              <p:pRg st="0" end="0"/>
                                            </p:txEl>
                                          </p:spTgt>
                                        </p:tgtEl>
                                        <p:attrNameLst>
                                          <p:attrName>style.visibility</p:attrName>
                                        </p:attrNameLst>
                                      </p:cBhvr>
                                      <p:to>
                                        <p:strVal val="visible"/>
                                      </p:to>
                                    </p:set>
                                    <p:anim calcmode="lin" valueType="num">
                                      <p:cBhvr>
                                        <p:cTn id="56" dur="500" fill="hold"/>
                                        <p:tgtEl>
                                          <p:spTgt spid="41">
                                            <p:txEl>
                                              <p:pRg st="0" end="0"/>
                                            </p:txEl>
                                          </p:spTgt>
                                        </p:tgtEl>
                                        <p:attrNameLst>
                                          <p:attrName>ppt_w</p:attrName>
                                        </p:attrNameLst>
                                      </p:cBhvr>
                                      <p:tavLst>
                                        <p:tav tm="0">
                                          <p:val>
                                            <p:fltVal val="0"/>
                                          </p:val>
                                        </p:tav>
                                        <p:tav tm="100000">
                                          <p:val>
                                            <p:strVal val="#ppt_w"/>
                                          </p:val>
                                        </p:tav>
                                      </p:tavLst>
                                    </p:anim>
                                    <p:anim calcmode="lin" valueType="num">
                                      <p:cBhvr>
                                        <p:cTn id="57" dur="500" fill="hold"/>
                                        <p:tgtEl>
                                          <p:spTgt spid="41">
                                            <p:txEl>
                                              <p:pRg st="0" end="0"/>
                                            </p:txEl>
                                          </p:spTgt>
                                        </p:tgtEl>
                                        <p:attrNameLst>
                                          <p:attrName>ppt_h</p:attrName>
                                        </p:attrNameLst>
                                      </p:cBhvr>
                                      <p:tavLst>
                                        <p:tav tm="0">
                                          <p:val>
                                            <p:fltVal val="0"/>
                                          </p:val>
                                        </p:tav>
                                        <p:tav tm="100000">
                                          <p:val>
                                            <p:strVal val="#ppt_h"/>
                                          </p:val>
                                        </p:tav>
                                      </p:tavLst>
                                    </p:anim>
                                    <p:animEffect transition="in" filter="fade">
                                      <p:cBhvr>
                                        <p:cTn id="58" dur="500"/>
                                        <p:tgtEl>
                                          <p:spTgt spid="41">
                                            <p:txEl>
                                              <p:pRg st="0" end="0"/>
                                            </p:txEl>
                                          </p:spTgt>
                                        </p:tgtEl>
                                      </p:cBhvr>
                                    </p:animEffect>
                                  </p:childTnLst>
                                  <p:subTnLst>
                                    <p:audio>
                                      <p:cMediaNode>
                                        <p:cTn display="0" masterRel="sameClick">
                                          <p:stCondLst>
                                            <p:cond evt="begin" delay="0">
                                              <p:tn val="54"/>
                                            </p:cond>
                                          </p:stCondLst>
                                          <p:endCondLst>
                                            <p:cond evt="onStopAudio" delay="0">
                                              <p:tgtEl>
                                                <p:sldTgt/>
                                              </p:tgtEl>
                                            </p:cond>
                                          </p:endCondLst>
                                        </p:cTn>
                                        <p:tgtEl>
                                          <p:sndTgt r:embed="rId3" name="explod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9" restart="whenNotActive" fill="hold" evtFilter="cancelBubble" nodeType="interactiveSeq">
                <p:stCondLst>
                  <p:cond evt="onClick" delay="0">
                    <p:tgtEl>
                      <p:spTgt spid="47110"/>
                    </p:tgtEl>
                  </p:cond>
                </p:stCondLst>
                <p:endSync evt="end" delay="0">
                  <p:rtn val="all"/>
                </p:endSync>
                <p:childTnLst>
                  <p:par>
                    <p:cTn id="60" fill="hold">
                      <p:stCondLst>
                        <p:cond delay="0"/>
                      </p:stCondLst>
                      <p:childTnLst>
                        <p:par>
                          <p:cTn id="61" fill="hold">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dissolve">
                                      <p:cBhvr>
                                        <p:cTn id="64" dur="500"/>
                                        <p:tgtEl>
                                          <p:spTgt spid="40"/>
                                        </p:tgtEl>
                                      </p:cBhvr>
                                    </p:animEffect>
                                  </p:childTnLst>
                                  <p:subTnLst>
                                    <p:set>
                                      <p:cBhvr override="childStyle">
                                        <p:cTn dur="1" fill="hold" display="0" masterRel="nextClick" afterEffect="1"/>
                                        <p:tgtEl>
                                          <p:spTgt spid="40"/>
                                        </p:tgtEl>
                                        <p:attrNameLst>
                                          <p:attrName>style.visibility</p:attrName>
                                        </p:attrNameLst>
                                      </p:cBhvr>
                                      <p:to>
                                        <p:strVal val="hidden"/>
                                      </p:to>
                                    </p:set>
                                    <p:audio>
                                      <p:cMediaNode>
                                        <p:cTn display="0" masterRel="sameClick">
                                          <p:stCondLst>
                                            <p:cond evt="begin" delay="0">
                                              <p:tn val="62"/>
                                            </p:cond>
                                          </p:stCondLst>
                                          <p:endCondLst>
                                            <p:cond evt="onStopAudio" delay="0">
                                              <p:tgtEl>
                                                <p:sldTgt/>
                                              </p:tgtEl>
                                            </p:cond>
                                          </p:endCondLst>
                                        </p:cTn>
                                        <p:tgtEl>
                                          <p:sndTgt r:embed="rId4" name="voltage.wav" builtIn="1"/>
                                        </p:tgtEl>
                                      </p:cMediaNode>
                                    </p:audio>
                                  </p:subTnLst>
                                </p:cTn>
                              </p:par>
                            </p:childTnLst>
                          </p:cTn>
                        </p:par>
                      </p:childTnLst>
                    </p:cTn>
                  </p:par>
                </p:childTnLst>
              </p:cTn>
              <p:nextCondLst>
                <p:cond evt="onClick" delay="0">
                  <p:tgtEl>
                    <p:spTgt spid="47110"/>
                  </p:tgtEl>
                </p:cond>
              </p:nextCondLst>
            </p:seq>
          </p:childTnLst>
        </p:cTn>
      </p:par>
    </p:tnLst>
    <p:bldLst>
      <p:bldP spid="40" grpId="0" animBg="1"/>
      <p:bldP spid="42" grpId="0"/>
      <p:bldP spid="43" grpId="0"/>
      <p:bldP spid="44" grpId="0" build="allAtOnce"/>
      <p:bldP spid="45" grpId="0"/>
      <p:bldP spid="46" grpId="0" build="allAtOnce"/>
      <p:bldP spid="47" grpId="0"/>
      <p:bldP spid="48" grpId="0"/>
      <p:bldP spid="49" grpId="0"/>
      <p:bldP spid="50" grpId="0"/>
      <p:bldP spid="51"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AutoShape 3">
            <a:hlinkClick r:id="" action="ppaction://noaction" highlightClick="1">
              <a:snd r:embed="rId6" name="applause.wav" builtIn="1"/>
            </a:hlinkClick>
          </p:cNvPr>
          <p:cNvSpPr>
            <a:spLocks noChangeArrowheads="1"/>
          </p:cNvSpPr>
          <p:nvPr/>
        </p:nvSpPr>
        <p:spPr bwMode="auto">
          <a:xfrm>
            <a:off x="5181600" y="3829050"/>
            <a:ext cx="1676400" cy="571500"/>
          </a:xfrm>
          <a:prstGeom prst="actionButtonBlank">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defRPr/>
            </a:pPr>
            <a:r>
              <a:rPr lang="en-US" sz="4000" dirty="0" err="1">
                <a:solidFill>
                  <a:srgbClr val="CC00CC"/>
                </a:solidFill>
                <a:effectLst>
                  <a:outerShdw blurRad="38100" dist="38100" dir="2700000" algn="tl">
                    <a:srgbClr val="000000"/>
                  </a:outerShdw>
                </a:effectLst>
                <a:latin typeface="Times New Rioman"/>
              </a:rPr>
              <a:t>Sai</a:t>
            </a:r>
            <a:endParaRPr lang="en-US" sz="4000" dirty="0">
              <a:solidFill>
                <a:srgbClr val="CC00CC"/>
              </a:solidFill>
              <a:effectLst>
                <a:outerShdw blurRad="38100" dist="38100" dir="2700000" algn="tl">
                  <a:srgbClr val="000000"/>
                </a:outerShdw>
              </a:effectLst>
              <a:latin typeface="Times New Rioman"/>
            </a:endParaRPr>
          </a:p>
        </p:txBody>
      </p:sp>
      <p:sp>
        <p:nvSpPr>
          <p:cNvPr id="48132" name="AutoShape 4">
            <a:hlinkClick r:id="" action="ppaction://noaction" highlightClick="1"/>
          </p:cNvPr>
          <p:cNvSpPr>
            <a:spLocks noChangeArrowheads="1"/>
          </p:cNvSpPr>
          <p:nvPr/>
        </p:nvSpPr>
        <p:spPr bwMode="auto">
          <a:xfrm>
            <a:off x="1866900" y="3829050"/>
            <a:ext cx="1600200" cy="571500"/>
          </a:xfrm>
          <a:prstGeom prst="actionButtonBlank">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a:defRPr/>
            </a:pPr>
            <a:r>
              <a:rPr lang="en-US" sz="4000" dirty="0" err="1">
                <a:solidFill>
                  <a:srgbClr val="CC00CC"/>
                </a:solidFill>
                <a:effectLst>
                  <a:outerShdw blurRad="38100" dist="38100" dir="2700000" algn="tl">
                    <a:srgbClr val="000000"/>
                  </a:outerShdw>
                </a:effectLst>
                <a:latin typeface="Times New Rioman"/>
              </a:rPr>
              <a:t>Đúng</a:t>
            </a:r>
            <a:endParaRPr lang="en-US" sz="4000" dirty="0">
              <a:solidFill>
                <a:srgbClr val="CC00CC"/>
              </a:solidFill>
              <a:effectLst>
                <a:outerShdw blurRad="38100" dist="38100" dir="2700000" algn="tl">
                  <a:srgbClr val="000000"/>
                </a:outerShdw>
              </a:effectLst>
              <a:latin typeface="Times New Rioman"/>
            </a:endParaRPr>
          </a:p>
        </p:txBody>
      </p:sp>
      <p:sp>
        <p:nvSpPr>
          <p:cNvPr id="39" name="AutoShape 24"/>
          <p:cNvSpPr>
            <a:spLocks noChangeArrowheads="1"/>
          </p:cNvSpPr>
          <p:nvPr/>
        </p:nvSpPr>
        <p:spPr bwMode="auto">
          <a:xfrm>
            <a:off x="762000" y="4343400"/>
            <a:ext cx="4038600" cy="800100"/>
          </a:xfrm>
          <a:prstGeom prst="star16">
            <a:avLst>
              <a:gd name="adj" fmla="val 37500"/>
            </a:avLst>
          </a:prstGeom>
          <a:gradFill rotWithShape="1">
            <a:gsLst>
              <a:gs pos="0">
                <a:schemeClr val="accent1"/>
              </a:gs>
              <a:gs pos="50000">
                <a:schemeClr val="bg1"/>
              </a:gs>
              <a:gs pos="100000">
                <a:schemeClr val="accent1"/>
              </a:gs>
            </a:gsLst>
            <a:lin ang="5400000" scaled="1"/>
          </a:gradFill>
          <a:ln w="9525">
            <a:solidFill>
              <a:schemeClr val="tx1"/>
            </a:solidFill>
            <a:miter lim="800000"/>
            <a:headEnd/>
            <a:tailEnd/>
          </a:ln>
          <a:effectLst/>
        </p:spPr>
        <p:txBody>
          <a:bodyPr wrap="none" anchor="ctr"/>
          <a:lstStyle/>
          <a:p>
            <a:pPr algn="ctr">
              <a:defRPr/>
            </a:pPr>
            <a:r>
              <a:rPr lang="en-US" sz="2400" dirty="0" err="1">
                <a:solidFill>
                  <a:srgbClr val="FF0000"/>
                </a:solidFill>
                <a:latin typeface="Times New Roman" pitchFamily="18" charset="0"/>
                <a:cs typeface="Times New Roman" pitchFamily="18" charset="0"/>
              </a:rPr>
              <a:t>Rất</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tiếc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bạn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trả</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lời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sai</a:t>
            </a:r>
            <a:r>
              <a:rPr lang="en-US" sz="2400" dirty="0">
                <a:solidFill>
                  <a:srgbClr val="FF0000"/>
                </a:solidFill>
                <a:latin typeface="Times New Roman" pitchFamily="18" charset="0"/>
                <a:cs typeface="Times New Roman" pitchFamily="18" charset="0"/>
              </a:rPr>
              <a:t>.</a:t>
            </a:r>
          </a:p>
        </p:txBody>
      </p:sp>
      <p:pic>
        <p:nvPicPr>
          <p:cNvPr id="90121" name="Picture 4" descr="box3">
            <a:hlinkClick r:id="" action="ppaction://noaction"/>
          </p:cNvPr>
          <p:cNvPicPr>
            <a:picLocks noChangeAspect="1" noChangeArrowheads="1"/>
          </p:cNvPicPr>
          <p:nvPr/>
        </p:nvPicPr>
        <p:blipFill>
          <a:blip r:embed="rId7"/>
          <a:srcRect/>
          <a:stretch>
            <a:fillRect/>
          </a:stretch>
        </p:blipFill>
        <p:spPr bwMode="auto">
          <a:xfrm>
            <a:off x="3505200" y="57150"/>
            <a:ext cx="1981200" cy="971550"/>
          </a:xfrm>
          <a:prstGeom prst="rect">
            <a:avLst/>
          </a:prstGeom>
          <a:noFill/>
          <a:ln w="9525">
            <a:noFill/>
            <a:miter lim="800000"/>
            <a:headEnd/>
            <a:tailEnd/>
          </a:ln>
        </p:spPr>
      </p:pic>
      <p:sp>
        <p:nvSpPr>
          <p:cNvPr id="40" name="Text Box 18"/>
          <p:cNvSpPr txBox="1">
            <a:spLocks noChangeArrowheads="1"/>
          </p:cNvSpPr>
          <p:nvPr/>
        </p:nvSpPr>
        <p:spPr bwMode="auto">
          <a:xfrm>
            <a:off x="6096000" y="253604"/>
            <a:ext cx="2895600" cy="1107996"/>
          </a:xfrm>
          <a:prstGeom prst="rect">
            <a:avLst/>
          </a:prstGeom>
          <a:noFill/>
          <a:ln w="9525">
            <a:noFill/>
            <a:miter lim="800000"/>
            <a:headEnd/>
            <a:tailEnd/>
          </a:ln>
        </p:spPr>
        <p:txBody>
          <a:bodyPr>
            <a:spAutoFit/>
          </a:bodyPr>
          <a:lstStyle/>
          <a:p>
            <a:pPr>
              <a:spcBef>
                <a:spcPct val="50000"/>
              </a:spcBef>
            </a:pPr>
            <a:r>
              <a:rPr lang="en-US" sz="6600">
                <a:solidFill>
                  <a:srgbClr val="FF3300"/>
                </a:solidFill>
                <a:latin typeface="Times New Roman" pitchFamily="18" charset="0"/>
                <a:cs typeface="Times New Roman" pitchFamily="18" charset="0"/>
              </a:rPr>
              <a:t>Hết giờ</a:t>
            </a:r>
          </a:p>
        </p:txBody>
      </p:sp>
      <p:sp>
        <p:nvSpPr>
          <p:cNvPr id="41" name="Text Box 8"/>
          <p:cNvSpPr txBox="1">
            <a:spLocks noChangeArrowheads="1"/>
          </p:cNvSpPr>
          <p:nvPr/>
        </p:nvSpPr>
        <p:spPr bwMode="auto">
          <a:xfrm>
            <a:off x="64389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1</a:t>
            </a:r>
          </a:p>
        </p:txBody>
      </p:sp>
      <p:sp>
        <p:nvSpPr>
          <p:cNvPr id="42" name="Text Box 9"/>
          <p:cNvSpPr txBox="1">
            <a:spLocks noChangeArrowheads="1"/>
          </p:cNvSpPr>
          <p:nvPr/>
        </p:nvSpPr>
        <p:spPr bwMode="auto">
          <a:xfrm>
            <a:off x="64389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2</a:t>
            </a:r>
          </a:p>
        </p:txBody>
      </p:sp>
      <p:sp>
        <p:nvSpPr>
          <p:cNvPr id="43" name="Text Box 10"/>
          <p:cNvSpPr txBox="1">
            <a:spLocks noChangeArrowheads="1"/>
          </p:cNvSpPr>
          <p:nvPr/>
        </p:nvSpPr>
        <p:spPr bwMode="auto">
          <a:xfrm>
            <a:off x="64389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3</a:t>
            </a:r>
          </a:p>
        </p:txBody>
      </p:sp>
      <p:sp>
        <p:nvSpPr>
          <p:cNvPr id="44" name="Text Box 11"/>
          <p:cNvSpPr txBox="1">
            <a:spLocks noChangeArrowheads="1"/>
          </p:cNvSpPr>
          <p:nvPr/>
        </p:nvSpPr>
        <p:spPr bwMode="auto">
          <a:xfrm>
            <a:off x="64389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4</a:t>
            </a:r>
          </a:p>
        </p:txBody>
      </p:sp>
      <p:sp>
        <p:nvSpPr>
          <p:cNvPr id="45" name="Text Box 12"/>
          <p:cNvSpPr txBox="1">
            <a:spLocks noChangeArrowheads="1"/>
          </p:cNvSpPr>
          <p:nvPr/>
        </p:nvSpPr>
        <p:spPr bwMode="auto">
          <a:xfrm>
            <a:off x="64389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5</a:t>
            </a:r>
          </a:p>
        </p:txBody>
      </p:sp>
      <p:sp>
        <p:nvSpPr>
          <p:cNvPr id="46" name="Text Box 13"/>
          <p:cNvSpPr txBox="1">
            <a:spLocks noChangeArrowheads="1"/>
          </p:cNvSpPr>
          <p:nvPr/>
        </p:nvSpPr>
        <p:spPr bwMode="auto">
          <a:xfrm>
            <a:off x="64389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6</a:t>
            </a:r>
          </a:p>
        </p:txBody>
      </p:sp>
      <p:sp>
        <p:nvSpPr>
          <p:cNvPr id="47" name="Text Box 14"/>
          <p:cNvSpPr txBox="1">
            <a:spLocks noChangeArrowheads="1"/>
          </p:cNvSpPr>
          <p:nvPr/>
        </p:nvSpPr>
        <p:spPr bwMode="auto">
          <a:xfrm>
            <a:off x="64389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7</a:t>
            </a:r>
          </a:p>
        </p:txBody>
      </p:sp>
      <p:sp>
        <p:nvSpPr>
          <p:cNvPr id="48" name="Text Box 15"/>
          <p:cNvSpPr txBox="1">
            <a:spLocks noChangeArrowheads="1"/>
          </p:cNvSpPr>
          <p:nvPr/>
        </p:nvSpPr>
        <p:spPr bwMode="auto">
          <a:xfrm>
            <a:off x="6438900" y="79773"/>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8</a:t>
            </a:r>
          </a:p>
        </p:txBody>
      </p:sp>
      <p:sp>
        <p:nvSpPr>
          <p:cNvPr id="49" name="Text Box 16"/>
          <p:cNvSpPr txBox="1">
            <a:spLocks noChangeArrowheads="1"/>
          </p:cNvSpPr>
          <p:nvPr/>
        </p:nvSpPr>
        <p:spPr bwMode="auto">
          <a:xfrm>
            <a:off x="6400800" y="57150"/>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 9</a:t>
            </a:r>
          </a:p>
        </p:txBody>
      </p:sp>
      <p:sp>
        <p:nvSpPr>
          <p:cNvPr id="50" name="Text Box 17"/>
          <p:cNvSpPr txBox="1">
            <a:spLocks noChangeArrowheads="1"/>
          </p:cNvSpPr>
          <p:nvPr/>
        </p:nvSpPr>
        <p:spPr bwMode="auto">
          <a:xfrm>
            <a:off x="6324600" y="57150"/>
            <a:ext cx="2209800" cy="1569660"/>
          </a:xfrm>
          <a:prstGeom prst="rect">
            <a:avLst/>
          </a:prstGeom>
          <a:noFill/>
          <a:ln w="57150">
            <a:noFill/>
            <a:miter lim="800000"/>
            <a:headEnd/>
            <a:tailEnd/>
          </a:ln>
        </p:spPr>
        <p:txBody>
          <a:bodyPr>
            <a:spAutoFit/>
          </a:bodyPr>
          <a:lstStyle/>
          <a:p>
            <a:pPr>
              <a:spcBef>
                <a:spcPct val="50000"/>
              </a:spcBef>
            </a:pPr>
            <a:r>
              <a:rPr lang="en-US" sz="9600">
                <a:latin typeface="VNI-Bodon-Poster" pitchFamily="2" charset="0"/>
                <a:cs typeface="Arial" pitchFamily="34" charset="0"/>
              </a:rPr>
              <a:t>10</a:t>
            </a:r>
          </a:p>
        </p:txBody>
      </p:sp>
      <p:graphicFrame>
        <p:nvGraphicFramePr>
          <p:cNvPr id="90133" name="Object 30"/>
          <p:cNvGraphicFramePr>
            <a:graphicFrameLocks noChangeAspect="1"/>
          </p:cNvGraphicFramePr>
          <p:nvPr/>
        </p:nvGraphicFramePr>
        <p:xfrm>
          <a:off x="1828801" y="1527573"/>
          <a:ext cx="5654675" cy="1729978"/>
        </p:xfrm>
        <a:graphic>
          <a:graphicData uri="http://schemas.openxmlformats.org/presentationml/2006/ole">
            <p:oleObj spid="_x0000_s19458" name="Equation" r:id="rId8" imgW="965160" imgH="393480" progId="Equation.DSMT4">
              <p:embed/>
            </p:oleObj>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50">
                                            <p:txEl>
                                              <p:pRg st="0" end="0"/>
                                            </p:txEl>
                                          </p:spTgt>
                                        </p:tgtEl>
                                        <p:attrNameLst>
                                          <p:attrName>style.visibility</p:attrName>
                                        </p:attrNameLst>
                                      </p:cBhvr>
                                      <p:to>
                                        <p:strVal val="visible"/>
                                      </p:to>
                                    </p:set>
                                    <p:animEffect transition="in" filter="wheel(4)">
                                      <p:cBhvr>
                                        <p:cTn id="7" dur="1000"/>
                                        <p:tgtEl>
                                          <p:spTgt spid="50">
                                            <p:txEl>
                                              <p:pRg st="0" end="0"/>
                                            </p:txEl>
                                          </p:spTgt>
                                        </p:tgtEl>
                                      </p:cBhvr>
                                    </p:animEffect>
                                  </p:childTnLst>
                                  <p:subTnLst>
                                    <p:set>
                                      <p:cBhvr override="childStyle">
                                        <p:cTn dur="1" fill="hold" display="0" masterRel="sameClick" afterEffect="1">
                                          <p:stCondLst>
                                            <p:cond evt="end" delay="0">
                                              <p:tn val="5"/>
                                            </p:cond>
                                          </p:stCondLst>
                                        </p:cTn>
                                        <p:tgtEl>
                                          <p:spTgt spid="50">
                                            <p:txEl>
                                              <p:pRg st="0" end="0"/>
                                            </p:txEl>
                                          </p:spTgt>
                                        </p:tgtEl>
                                        <p:attrNameLst>
                                          <p:attrName>style.visibility</p:attrName>
                                        </p:attrNameLst>
                                      </p:cBhvr>
                                      <p:to>
                                        <p:strVal val="hidden"/>
                                      </p:to>
                                    </p:set>
                                    <p:audio>
                                      <p:cMediaNode vol="100000">
                                        <p:cTn display="0" masterRel="sameClick">
                                          <p:stCondLst>
                                            <p:cond evt="begin" delay="0">
                                              <p:tn val="5"/>
                                            </p:cond>
                                          </p:stCondLst>
                                          <p:endCondLst>
                                            <p:cond evt="onStopAudio" delay="0">
                                              <p:tgtEl>
                                                <p:sldTgt/>
                                              </p:tgtEl>
                                            </p:cond>
                                          </p:endCondLst>
                                        </p:cTn>
                                        <p:tgtEl>
                                          <p:sndTgt r:embed="rId3" name="click.wav" builtIn="1"/>
                                        </p:tgtEl>
                                      </p:cMediaNode>
                                    </p:audio>
                                  </p:subTnLst>
                                </p:cTn>
                              </p:par>
                              <p:par>
                                <p:cTn id="8" presetID="4" presetClass="exit" presetSubtype="16" fill="hold" grpId="0" nodeType="withEffect">
                                  <p:stCondLst>
                                    <p:cond delay="0"/>
                                  </p:stCondLst>
                                  <p:childTnLst>
                                    <p:animEffect transition="out" filter="box(in)">
                                      <p:cBhvr>
                                        <p:cTn id="9" dur="500"/>
                                        <p:tgtEl>
                                          <p:spTgt spid="50">
                                            <p:txEl>
                                              <p:pRg st="0" end="0"/>
                                            </p:txEl>
                                          </p:spTgt>
                                        </p:tgtEl>
                                      </p:cBhvr>
                                    </p:animEffect>
                                    <p:set>
                                      <p:cBhvr>
                                        <p:cTn id="10" dur="1" fill="hold">
                                          <p:stCondLst>
                                            <p:cond delay="499"/>
                                          </p:stCondLst>
                                        </p:cTn>
                                        <p:tgtEl>
                                          <p:spTgt spid="50">
                                            <p:txEl>
                                              <p:pRg st="0" end="0"/>
                                            </p:txEl>
                                          </p:spTgt>
                                        </p:tgtEl>
                                        <p:attrNameLst>
                                          <p:attrName>style.visibility</p:attrName>
                                        </p:attrNameLst>
                                      </p:cBhvr>
                                      <p:to>
                                        <p:strVal val="hidden"/>
                                      </p:to>
                                    </p:set>
                                  </p:childTnLst>
                                </p:cTn>
                              </p:par>
                            </p:childTnLst>
                          </p:cTn>
                        </p:par>
                        <p:par>
                          <p:cTn id="11" fill="hold">
                            <p:stCondLst>
                              <p:cond delay="1000"/>
                            </p:stCondLst>
                            <p:childTnLst>
                              <p:par>
                                <p:cTn id="12" presetID="21" presetClass="entr" presetSubtype="4" fill="hold" grpId="0" nodeType="afterEffect">
                                  <p:stCondLst>
                                    <p:cond delay="0"/>
                                  </p:stCondLst>
                                  <p:childTnLst>
                                    <p:set>
                                      <p:cBhvr>
                                        <p:cTn id="13" dur="1" fill="hold">
                                          <p:stCondLst>
                                            <p:cond delay="0"/>
                                          </p:stCondLst>
                                        </p:cTn>
                                        <p:tgtEl>
                                          <p:spTgt spid="49"/>
                                        </p:tgtEl>
                                        <p:attrNameLst>
                                          <p:attrName>style.visibility</p:attrName>
                                        </p:attrNameLst>
                                      </p:cBhvr>
                                      <p:to>
                                        <p:strVal val="visible"/>
                                      </p:to>
                                    </p:set>
                                    <p:animEffect transition="in" filter="wheel(4)">
                                      <p:cBhvr>
                                        <p:cTn id="14" dur="1000"/>
                                        <p:tgtEl>
                                          <p:spTgt spid="49"/>
                                        </p:tgtEl>
                                      </p:cBhvr>
                                    </p:animEffect>
                                  </p:childTnLst>
                                  <p:subTnLst>
                                    <p:set>
                                      <p:cBhvr override="childStyle">
                                        <p:cTn dur="1" fill="hold" display="0" masterRel="sameClick" afterEffect="1">
                                          <p:stCondLst>
                                            <p:cond evt="end" delay="0">
                                              <p:tn val="12"/>
                                            </p:cond>
                                          </p:stCondLst>
                                        </p:cTn>
                                        <p:tgtEl>
                                          <p:spTgt spid="49"/>
                                        </p:tgtEl>
                                        <p:attrNameLst>
                                          <p:attrName>style.visibility</p:attrName>
                                        </p:attrNameLst>
                                      </p:cBhvr>
                                      <p:to>
                                        <p:strVal val="hidden"/>
                                      </p:to>
                                    </p:set>
                                    <p:audio>
                                      <p:cMediaNode vol="100000">
                                        <p:cTn display="0" masterRel="sameClick">
                                          <p:stCondLst>
                                            <p:cond evt="begin" delay="0">
                                              <p:tn val="12"/>
                                            </p:cond>
                                          </p:stCondLst>
                                          <p:endCondLst>
                                            <p:cond evt="onStopAudio" delay="0">
                                              <p:tgtEl>
                                                <p:sldTgt/>
                                              </p:tgtEl>
                                            </p:cond>
                                          </p:endCondLst>
                                        </p:cTn>
                                        <p:tgtEl>
                                          <p:sndTgt r:embed="rId3" name="click.wav" builtIn="1"/>
                                        </p:tgtEl>
                                      </p:cMediaNode>
                                    </p:audio>
                                  </p:subTnLst>
                                </p:cTn>
                              </p:par>
                            </p:childTnLst>
                          </p:cTn>
                        </p:par>
                        <p:par>
                          <p:cTn id="15" fill="hold">
                            <p:stCondLst>
                              <p:cond delay="2000"/>
                            </p:stCondLst>
                            <p:childTnLst>
                              <p:par>
                                <p:cTn id="16" presetID="21" presetClass="entr" presetSubtype="4" fill="hold" grpId="0" nodeType="afterEffect">
                                  <p:stCondLst>
                                    <p:cond delay="0"/>
                                  </p:stCondLst>
                                  <p:childTnLst>
                                    <p:set>
                                      <p:cBhvr>
                                        <p:cTn id="17" dur="1" fill="hold">
                                          <p:stCondLst>
                                            <p:cond delay="0"/>
                                          </p:stCondLst>
                                        </p:cTn>
                                        <p:tgtEl>
                                          <p:spTgt spid="48"/>
                                        </p:tgtEl>
                                        <p:attrNameLst>
                                          <p:attrName>style.visibility</p:attrName>
                                        </p:attrNameLst>
                                      </p:cBhvr>
                                      <p:to>
                                        <p:strVal val="visible"/>
                                      </p:to>
                                    </p:set>
                                    <p:animEffect transition="in" filter="wheel(4)">
                                      <p:cBhvr>
                                        <p:cTn id="18" dur="1000"/>
                                        <p:tgtEl>
                                          <p:spTgt spid="48"/>
                                        </p:tgtEl>
                                      </p:cBhvr>
                                    </p:animEffect>
                                  </p:childTnLst>
                                  <p:subTnLst>
                                    <p:set>
                                      <p:cBhvr override="childStyle">
                                        <p:cTn dur="1" fill="hold" display="0" masterRel="sameClick" afterEffect="1">
                                          <p:stCondLst>
                                            <p:cond evt="end" delay="0">
                                              <p:tn val="16"/>
                                            </p:cond>
                                          </p:stCondLst>
                                        </p:cTn>
                                        <p:tgtEl>
                                          <p:spTgt spid="48"/>
                                        </p:tgtEl>
                                        <p:attrNameLst>
                                          <p:attrName>style.visibility</p:attrName>
                                        </p:attrNameLst>
                                      </p:cBhvr>
                                      <p:to>
                                        <p:strVal val="hidden"/>
                                      </p:to>
                                    </p:set>
                                    <p:audio>
                                      <p:cMediaNode vol="100000">
                                        <p:cTn display="0" masterRel="sameClick">
                                          <p:stCondLst>
                                            <p:cond evt="begin" delay="0">
                                              <p:tn val="16"/>
                                            </p:cond>
                                          </p:stCondLst>
                                          <p:endCondLst>
                                            <p:cond evt="onStopAudio" delay="0">
                                              <p:tgtEl>
                                                <p:sldTgt/>
                                              </p:tgtEl>
                                            </p:cond>
                                          </p:endCondLst>
                                        </p:cTn>
                                        <p:tgtEl>
                                          <p:sndTgt r:embed="rId3" name="click.wav" builtIn="1"/>
                                        </p:tgtEl>
                                      </p:cMediaNode>
                                    </p:audio>
                                  </p:subTnLst>
                                </p:cTn>
                              </p:par>
                            </p:childTnLst>
                          </p:cTn>
                        </p:par>
                        <p:par>
                          <p:cTn id="19" fill="hold">
                            <p:stCondLst>
                              <p:cond delay="3000"/>
                            </p:stCondLst>
                            <p:childTnLst>
                              <p:par>
                                <p:cTn id="20" presetID="21" presetClass="entr" presetSubtype="4" fill="hold" grpId="0" nodeType="after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wheel(4)">
                                      <p:cBhvr>
                                        <p:cTn id="22" dur="1000"/>
                                        <p:tgtEl>
                                          <p:spTgt spid="47"/>
                                        </p:tgtEl>
                                      </p:cBhvr>
                                    </p:animEffect>
                                  </p:childTnLst>
                                  <p:subTnLst>
                                    <p:set>
                                      <p:cBhvr override="childStyle">
                                        <p:cTn dur="1" fill="hold" display="0" masterRel="sameClick" afterEffect="1">
                                          <p:stCondLst>
                                            <p:cond evt="end" delay="0">
                                              <p:tn val="20"/>
                                            </p:cond>
                                          </p:stCondLst>
                                        </p:cTn>
                                        <p:tgtEl>
                                          <p:spTgt spid="47"/>
                                        </p:tgtEl>
                                        <p:attrNameLst>
                                          <p:attrName>style.visibility</p:attrName>
                                        </p:attrNameLst>
                                      </p:cBhvr>
                                      <p:to>
                                        <p:strVal val="hidden"/>
                                      </p:to>
                                    </p:set>
                                    <p:audio>
                                      <p:cMediaNode vol="100000">
                                        <p:cTn display="0" masterRel="sameClick">
                                          <p:stCondLst>
                                            <p:cond evt="begin" delay="0">
                                              <p:tn val="20"/>
                                            </p:cond>
                                          </p:stCondLst>
                                          <p:endCondLst>
                                            <p:cond evt="onStopAudio" delay="0">
                                              <p:tgtEl>
                                                <p:sldTgt/>
                                              </p:tgtEl>
                                            </p:cond>
                                          </p:endCondLst>
                                        </p:cTn>
                                        <p:tgtEl>
                                          <p:sndTgt r:embed="rId3" name="click.wav" builtIn="1"/>
                                        </p:tgtEl>
                                      </p:cMediaNode>
                                    </p:audio>
                                  </p:subTnLst>
                                </p:cTn>
                              </p:par>
                            </p:childTnLst>
                          </p:cTn>
                        </p:par>
                        <p:par>
                          <p:cTn id="23" fill="hold">
                            <p:stCondLst>
                              <p:cond delay="4000"/>
                            </p:stCondLst>
                            <p:childTnLst>
                              <p:par>
                                <p:cTn id="24" presetID="21" presetClass="entr" presetSubtype="4" fill="hold" grpId="0"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wheel(4)">
                                      <p:cBhvr>
                                        <p:cTn id="26" dur="1000"/>
                                        <p:tgtEl>
                                          <p:spTgt spid="46"/>
                                        </p:tgtEl>
                                      </p:cBhvr>
                                    </p:animEffect>
                                  </p:childTnLst>
                                  <p:subTnLst>
                                    <p:set>
                                      <p:cBhvr override="childStyle">
                                        <p:cTn dur="1" fill="hold" display="0" masterRel="sameClick" afterEffect="1">
                                          <p:stCondLst>
                                            <p:cond evt="end" delay="0">
                                              <p:tn val="24"/>
                                            </p:cond>
                                          </p:stCondLst>
                                        </p:cTn>
                                        <p:tgtEl>
                                          <p:spTgt spid="46"/>
                                        </p:tgtEl>
                                        <p:attrNameLst>
                                          <p:attrName>style.visibility</p:attrName>
                                        </p:attrNameLst>
                                      </p:cBhvr>
                                      <p:to>
                                        <p:strVal val="hidden"/>
                                      </p:to>
                                    </p:set>
                                    <p:audio>
                                      <p:cMediaNode vol="100000">
                                        <p:cTn display="0" masterRel="sameClick">
                                          <p:stCondLst>
                                            <p:cond evt="begin" delay="0">
                                              <p:tn val="24"/>
                                            </p:cond>
                                          </p:stCondLst>
                                          <p:endCondLst>
                                            <p:cond evt="onStopAudio" delay="0">
                                              <p:tgtEl>
                                                <p:sldTgt/>
                                              </p:tgtEl>
                                            </p:cond>
                                          </p:endCondLst>
                                        </p:cTn>
                                        <p:tgtEl>
                                          <p:sndTgt r:embed="rId3" name="click.wav" builtIn="1"/>
                                        </p:tgtEl>
                                      </p:cMediaNode>
                                    </p:audio>
                                  </p:subTnLst>
                                </p:cTn>
                              </p:par>
                            </p:childTnLst>
                          </p:cTn>
                        </p:par>
                        <p:par>
                          <p:cTn id="27" fill="hold">
                            <p:stCondLst>
                              <p:cond delay="5000"/>
                            </p:stCondLst>
                            <p:childTnLst>
                              <p:par>
                                <p:cTn id="28" presetID="21" presetClass="entr" presetSubtype="4" fill="hold" nodeType="afterEffect">
                                  <p:stCondLst>
                                    <p:cond delay="0"/>
                                  </p:stCondLst>
                                  <p:childTnLst>
                                    <p:set>
                                      <p:cBhvr>
                                        <p:cTn id="29" dur="1" fill="hold">
                                          <p:stCondLst>
                                            <p:cond delay="0"/>
                                          </p:stCondLst>
                                        </p:cTn>
                                        <p:tgtEl>
                                          <p:spTgt spid="45">
                                            <p:txEl>
                                              <p:pRg st="0" end="0"/>
                                            </p:txEl>
                                          </p:spTgt>
                                        </p:tgtEl>
                                        <p:attrNameLst>
                                          <p:attrName>style.visibility</p:attrName>
                                        </p:attrNameLst>
                                      </p:cBhvr>
                                      <p:to>
                                        <p:strVal val="visible"/>
                                      </p:to>
                                    </p:set>
                                    <p:animEffect transition="in" filter="wheel(4)">
                                      <p:cBhvr>
                                        <p:cTn id="30" dur="1000"/>
                                        <p:tgtEl>
                                          <p:spTgt spid="45">
                                            <p:txEl>
                                              <p:pRg st="0" end="0"/>
                                            </p:txEl>
                                          </p:spTgt>
                                        </p:tgtEl>
                                      </p:cBhvr>
                                    </p:animEffect>
                                  </p:childTnLst>
                                  <p:subTnLst>
                                    <p:set>
                                      <p:cBhvr override="childStyle">
                                        <p:cTn dur="1" fill="hold" display="0" masterRel="sameClick" afterEffect="1">
                                          <p:stCondLst>
                                            <p:cond evt="end" delay="0">
                                              <p:tn val="28"/>
                                            </p:cond>
                                          </p:stCondLst>
                                        </p:cTn>
                                        <p:tgtEl>
                                          <p:spTgt spid="45">
                                            <p:txEl>
                                              <p:pRg st="0" end="0"/>
                                            </p:txEl>
                                          </p:spTgt>
                                        </p:tgtEl>
                                        <p:attrNameLst>
                                          <p:attrName>style.visibility</p:attrName>
                                        </p:attrNameLst>
                                      </p:cBhvr>
                                      <p:to>
                                        <p:strVal val="hidden"/>
                                      </p:to>
                                    </p:set>
                                    <p:audio>
                                      <p:cMediaNode vol="100000">
                                        <p:cTn display="0" masterRel="sameClick">
                                          <p:stCondLst>
                                            <p:cond evt="begin" delay="0">
                                              <p:tn val="28"/>
                                            </p:cond>
                                          </p:stCondLst>
                                          <p:endCondLst>
                                            <p:cond evt="onStopAudio" delay="0">
                                              <p:tgtEl>
                                                <p:sldTgt/>
                                              </p:tgtEl>
                                            </p:cond>
                                          </p:endCondLst>
                                        </p:cTn>
                                        <p:tgtEl>
                                          <p:sndTgt r:embed="rId3" name="click.wav" builtIn="1"/>
                                        </p:tgtEl>
                                      </p:cMediaNode>
                                    </p:audio>
                                  </p:subTnLst>
                                </p:cTn>
                              </p:par>
                              <p:par>
                                <p:cTn id="31" presetID="4" presetClass="exit" presetSubtype="16" fill="hold" grpId="0" nodeType="withEffect">
                                  <p:stCondLst>
                                    <p:cond delay="0"/>
                                  </p:stCondLst>
                                  <p:childTnLst>
                                    <p:animEffect transition="out" filter="box(in)">
                                      <p:cBhvr>
                                        <p:cTn id="32" dur="500"/>
                                        <p:tgtEl>
                                          <p:spTgt spid="45">
                                            <p:txEl>
                                              <p:pRg st="0" end="0"/>
                                            </p:txEl>
                                          </p:spTgt>
                                        </p:tgtEl>
                                      </p:cBhvr>
                                    </p:animEffect>
                                    <p:set>
                                      <p:cBhvr>
                                        <p:cTn id="33" dur="1" fill="hold">
                                          <p:stCondLst>
                                            <p:cond delay="499"/>
                                          </p:stCondLst>
                                        </p:cTn>
                                        <p:tgtEl>
                                          <p:spTgt spid="45">
                                            <p:txEl>
                                              <p:pRg st="0" end="0"/>
                                            </p:txEl>
                                          </p:spTgt>
                                        </p:tgtEl>
                                        <p:attrNameLst>
                                          <p:attrName>style.visibility</p:attrName>
                                        </p:attrNameLst>
                                      </p:cBhvr>
                                      <p:to>
                                        <p:strVal val="hidden"/>
                                      </p:to>
                                    </p:set>
                                  </p:childTnLst>
                                </p:cTn>
                              </p:par>
                            </p:childTnLst>
                          </p:cTn>
                        </p:par>
                        <p:par>
                          <p:cTn id="34" fill="hold">
                            <p:stCondLst>
                              <p:cond delay="6000"/>
                            </p:stCondLst>
                            <p:childTnLst>
                              <p:par>
                                <p:cTn id="35" presetID="21" presetClass="entr" presetSubtype="4"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heel(4)">
                                      <p:cBhvr>
                                        <p:cTn id="37" dur="1000"/>
                                        <p:tgtEl>
                                          <p:spTgt spid="44"/>
                                        </p:tgtEl>
                                      </p:cBhvr>
                                    </p:animEffect>
                                  </p:childTnLst>
                                  <p:subTnLst>
                                    <p:set>
                                      <p:cBhvr override="childStyle">
                                        <p:cTn dur="1" fill="hold" display="0" masterRel="sameClick" afterEffect="1">
                                          <p:stCondLst>
                                            <p:cond evt="end" delay="0">
                                              <p:tn val="35"/>
                                            </p:cond>
                                          </p:stCondLst>
                                        </p:cTn>
                                        <p:tgtEl>
                                          <p:spTgt spid="44"/>
                                        </p:tgtEl>
                                        <p:attrNameLst>
                                          <p:attrName>style.visibility</p:attrName>
                                        </p:attrNameLst>
                                      </p:cBhvr>
                                      <p:to>
                                        <p:strVal val="hidden"/>
                                      </p:to>
                                    </p:set>
                                    <p:audio>
                                      <p:cMediaNode vol="100000">
                                        <p:cTn display="0" masterRel="sameClick">
                                          <p:stCondLst>
                                            <p:cond evt="begin" delay="0">
                                              <p:tn val="35"/>
                                            </p:cond>
                                          </p:stCondLst>
                                          <p:endCondLst>
                                            <p:cond evt="onStopAudio" delay="0">
                                              <p:tgtEl>
                                                <p:sldTgt/>
                                              </p:tgtEl>
                                            </p:cond>
                                          </p:endCondLst>
                                        </p:cTn>
                                        <p:tgtEl>
                                          <p:sndTgt r:embed="rId3" name="click.wav" builtIn="1"/>
                                        </p:tgtEl>
                                      </p:cMediaNode>
                                    </p:audio>
                                  </p:subTnLst>
                                </p:cTn>
                              </p:par>
                            </p:childTnLst>
                          </p:cTn>
                        </p:par>
                        <p:par>
                          <p:cTn id="38" fill="hold">
                            <p:stCondLst>
                              <p:cond delay="7000"/>
                            </p:stCondLst>
                            <p:childTnLst>
                              <p:par>
                                <p:cTn id="39" presetID="21" presetClass="entr" presetSubtype="4" fill="hold" nodeType="afterEffect">
                                  <p:stCondLst>
                                    <p:cond delay="0"/>
                                  </p:stCondLst>
                                  <p:childTnLst>
                                    <p:set>
                                      <p:cBhvr>
                                        <p:cTn id="40" dur="1" fill="hold">
                                          <p:stCondLst>
                                            <p:cond delay="0"/>
                                          </p:stCondLst>
                                        </p:cTn>
                                        <p:tgtEl>
                                          <p:spTgt spid="43">
                                            <p:txEl>
                                              <p:pRg st="0" end="0"/>
                                            </p:txEl>
                                          </p:spTgt>
                                        </p:tgtEl>
                                        <p:attrNameLst>
                                          <p:attrName>style.visibility</p:attrName>
                                        </p:attrNameLst>
                                      </p:cBhvr>
                                      <p:to>
                                        <p:strVal val="visible"/>
                                      </p:to>
                                    </p:set>
                                    <p:animEffect transition="in" filter="wheel(4)">
                                      <p:cBhvr>
                                        <p:cTn id="41" dur="1000"/>
                                        <p:tgtEl>
                                          <p:spTgt spid="43">
                                            <p:txEl>
                                              <p:pRg st="0" end="0"/>
                                            </p:txEl>
                                          </p:spTgt>
                                        </p:tgtEl>
                                      </p:cBhvr>
                                    </p:animEffect>
                                  </p:childTnLst>
                                  <p:subTnLst>
                                    <p:set>
                                      <p:cBhvr override="childStyle">
                                        <p:cTn dur="1" fill="hold" display="0" masterRel="sameClick" afterEffect="1">
                                          <p:stCondLst>
                                            <p:cond evt="end" delay="0">
                                              <p:tn val="39"/>
                                            </p:cond>
                                          </p:stCondLst>
                                        </p:cTn>
                                        <p:tgtEl>
                                          <p:spTgt spid="43">
                                            <p:txEl>
                                              <p:pRg st="0" end="0"/>
                                            </p:txEl>
                                          </p:spTgt>
                                        </p:tgtEl>
                                        <p:attrNameLst>
                                          <p:attrName>style.visibility</p:attrName>
                                        </p:attrNameLst>
                                      </p:cBhvr>
                                      <p:to>
                                        <p:strVal val="hidden"/>
                                      </p:to>
                                    </p:set>
                                    <p:audio>
                                      <p:cMediaNode vol="100000">
                                        <p:cTn display="0" masterRel="sameClick">
                                          <p:stCondLst>
                                            <p:cond evt="begin" delay="0">
                                              <p:tn val="39"/>
                                            </p:cond>
                                          </p:stCondLst>
                                          <p:endCondLst>
                                            <p:cond evt="onStopAudio" delay="0">
                                              <p:tgtEl>
                                                <p:sldTgt/>
                                              </p:tgtEl>
                                            </p:cond>
                                          </p:endCondLst>
                                        </p:cTn>
                                        <p:tgtEl>
                                          <p:sndTgt r:embed="rId3" name="click.wav" builtIn="1"/>
                                        </p:tgtEl>
                                      </p:cMediaNode>
                                    </p:audio>
                                  </p:subTnLst>
                                </p:cTn>
                              </p:par>
                              <p:par>
                                <p:cTn id="42" presetID="4" presetClass="exit" presetSubtype="16" fill="hold" grpId="0" nodeType="withEffect">
                                  <p:stCondLst>
                                    <p:cond delay="0"/>
                                  </p:stCondLst>
                                  <p:childTnLst>
                                    <p:animEffect transition="out" filter="box(in)">
                                      <p:cBhvr>
                                        <p:cTn id="43" dur="500"/>
                                        <p:tgtEl>
                                          <p:spTgt spid="43">
                                            <p:txEl>
                                              <p:pRg st="0" end="0"/>
                                            </p:txEl>
                                          </p:spTgt>
                                        </p:tgtEl>
                                      </p:cBhvr>
                                    </p:animEffect>
                                    <p:set>
                                      <p:cBhvr>
                                        <p:cTn id="44" dur="1" fill="hold">
                                          <p:stCondLst>
                                            <p:cond delay="499"/>
                                          </p:stCondLst>
                                        </p:cTn>
                                        <p:tgtEl>
                                          <p:spTgt spid="43">
                                            <p:txEl>
                                              <p:pRg st="0" end="0"/>
                                            </p:txEl>
                                          </p:spTgt>
                                        </p:tgtEl>
                                        <p:attrNameLst>
                                          <p:attrName>style.visibility</p:attrName>
                                        </p:attrNameLst>
                                      </p:cBhvr>
                                      <p:to>
                                        <p:strVal val="hidden"/>
                                      </p:to>
                                    </p:set>
                                  </p:childTnLst>
                                </p:cTn>
                              </p:par>
                            </p:childTnLst>
                          </p:cTn>
                        </p:par>
                        <p:par>
                          <p:cTn id="45" fill="hold">
                            <p:stCondLst>
                              <p:cond delay="8000"/>
                            </p:stCondLst>
                            <p:childTnLst>
                              <p:par>
                                <p:cTn id="46" presetID="21" presetClass="entr" presetSubtype="4" fill="hold" grpId="0" nodeType="afterEffect">
                                  <p:stCondLst>
                                    <p:cond delay="0"/>
                                  </p:stCondLst>
                                  <p:childTnLst>
                                    <p:set>
                                      <p:cBhvr>
                                        <p:cTn id="47" dur="1" fill="hold">
                                          <p:stCondLst>
                                            <p:cond delay="0"/>
                                          </p:stCondLst>
                                        </p:cTn>
                                        <p:tgtEl>
                                          <p:spTgt spid="42"/>
                                        </p:tgtEl>
                                        <p:attrNameLst>
                                          <p:attrName>style.visibility</p:attrName>
                                        </p:attrNameLst>
                                      </p:cBhvr>
                                      <p:to>
                                        <p:strVal val="visible"/>
                                      </p:to>
                                    </p:set>
                                    <p:animEffect transition="in" filter="wheel(4)">
                                      <p:cBhvr>
                                        <p:cTn id="48" dur="1000"/>
                                        <p:tgtEl>
                                          <p:spTgt spid="42"/>
                                        </p:tgtEl>
                                      </p:cBhvr>
                                    </p:animEffect>
                                  </p:childTnLst>
                                  <p:subTnLst>
                                    <p:set>
                                      <p:cBhvr override="childStyle">
                                        <p:cTn dur="1" fill="hold" display="0" masterRel="sameClick" afterEffect="1">
                                          <p:stCondLst>
                                            <p:cond evt="end" delay="0">
                                              <p:tn val="46"/>
                                            </p:cond>
                                          </p:stCondLst>
                                        </p:cTn>
                                        <p:tgtEl>
                                          <p:spTgt spid="42"/>
                                        </p:tgtEl>
                                        <p:attrNameLst>
                                          <p:attrName>style.visibility</p:attrName>
                                        </p:attrNameLst>
                                      </p:cBhvr>
                                      <p:to>
                                        <p:strVal val="hidden"/>
                                      </p:to>
                                    </p:set>
                                    <p:audio>
                                      <p:cMediaNode vol="100000">
                                        <p:cTn display="0" masterRel="sameClick">
                                          <p:stCondLst>
                                            <p:cond evt="begin" delay="0">
                                              <p:tn val="46"/>
                                            </p:cond>
                                          </p:stCondLst>
                                          <p:endCondLst>
                                            <p:cond evt="onStopAudio" delay="0">
                                              <p:tgtEl>
                                                <p:sldTgt/>
                                              </p:tgtEl>
                                            </p:cond>
                                          </p:endCondLst>
                                        </p:cTn>
                                        <p:tgtEl>
                                          <p:sndTgt r:embed="rId3" name="click.wav" builtIn="1"/>
                                        </p:tgtEl>
                                      </p:cMediaNode>
                                    </p:audio>
                                  </p:subTnLst>
                                </p:cTn>
                              </p:par>
                            </p:childTnLst>
                          </p:cTn>
                        </p:par>
                        <p:par>
                          <p:cTn id="49" fill="hold">
                            <p:stCondLst>
                              <p:cond delay="9000"/>
                            </p:stCondLst>
                            <p:childTnLst>
                              <p:par>
                                <p:cTn id="50" presetID="21" presetClass="entr" presetSubtype="4" fill="hold" grpId="0" nodeType="after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wheel(4)">
                                      <p:cBhvr>
                                        <p:cTn id="52" dur="1000"/>
                                        <p:tgtEl>
                                          <p:spTgt spid="41"/>
                                        </p:tgtEl>
                                      </p:cBhvr>
                                    </p:animEffect>
                                  </p:childTnLst>
                                  <p:subTnLst>
                                    <p:set>
                                      <p:cBhvr override="childStyle">
                                        <p:cTn dur="1" fill="hold" display="0" masterRel="sameClick" afterEffect="1">
                                          <p:stCondLst>
                                            <p:cond evt="end" delay="0">
                                              <p:tn val="50"/>
                                            </p:cond>
                                          </p:stCondLst>
                                        </p:cTn>
                                        <p:tgtEl>
                                          <p:spTgt spid="41"/>
                                        </p:tgtEl>
                                        <p:attrNameLst>
                                          <p:attrName>style.visibility</p:attrName>
                                        </p:attrNameLst>
                                      </p:cBhvr>
                                      <p:to>
                                        <p:strVal val="hidden"/>
                                      </p:to>
                                    </p:set>
                                    <p:audio>
                                      <p:cMediaNode vol="100000">
                                        <p:cTn display="0" masterRel="sameClick">
                                          <p:stCondLst>
                                            <p:cond evt="begin" delay="0">
                                              <p:tn val="50"/>
                                            </p:cond>
                                          </p:stCondLst>
                                          <p:endCondLst>
                                            <p:cond evt="onStopAudio" delay="0">
                                              <p:tgtEl>
                                                <p:sldTgt/>
                                              </p:tgtEl>
                                            </p:cond>
                                          </p:endCondLst>
                                        </p:cTn>
                                        <p:tgtEl>
                                          <p:sndTgt r:embed="rId3" name="click.wav" builtIn="1"/>
                                        </p:tgtEl>
                                      </p:cMediaNode>
                                    </p:audio>
                                  </p:subTnLst>
                                </p:cTn>
                              </p:par>
                            </p:childTnLst>
                          </p:cTn>
                        </p:par>
                        <p:par>
                          <p:cTn id="53" fill="hold">
                            <p:stCondLst>
                              <p:cond delay="10000"/>
                            </p:stCondLst>
                            <p:childTnLst>
                              <p:par>
                                <p:cTn id="54" presetID="53" presetClass="entr" presetSubtype="0" repeatCount="3000" fill="hold" nodeType="afterEffect">
                                  <p:stCondLst>
                                    <p:cond delay="0"/>
                                  </p:stCondLst>
                                  <p:childTnLst>
                                    <p:set>
                                      <p:cBhvr>
                                        <p:cTn id="55" dur="1" fill="hold">
                                          <p:stCondLst>
                                            <p:cond delay="0"/>
                                          </p:stCondLst>
                                        </p:cTn>
                                        <p:tgtEl>
                                          <p:spTgt spid="40">
                                            <p:txEl>
                                              <p:pRg st="0" end="0"/>
                                            </p:txEl>
                                          </p:spTgt>
                                        </p:tgtEl>
                                        <p:attrNameLst>
                                          <p:attrName>style.visibility</p:attrName>
                                        </p:attrNameLst>
                                      </p:cBhvr>
                                      <p:to>
                                        <p:strVal val="visible"/>
                                      </p:to>
                                    </p:set>
                                    <p:anim calcmode="lin" valueType="num">
                                      <p:cBhvr>
                                        <p:cTn id="56" dur="500" fill="hold"/>
                                        <p:tgtEl>
                                          <p:spTgt spid="40">
                                            <p:txEl>
                                              <p:pRg st="0" end="0"/>
                                            </p:txEl>
                                          </p:spTgt>
                                        </p:tgtEl>
                                        <p:attrNameLst>
                                          <p:attrName>ppt_w</p:attrName>
                                        </p:attrNameLst>
                                      </p:cBhvr>
                                      <p:tavLst>
                                        <p:tav tm="0">
                                          <p:val>
                                            <p:fltVal val="0"/>
                                          </p:val>
                                        </p:tav>
                                        <p:tav tm="100000">
                                          <p:val>
                                            <p:strVal val="#ppt_w"/>
                                          </p:val>
                                        </p:tav>
                                      </p:tavLst>
                                    </p:anim>
                                    <p:anim calcmode="lin" valueType="num">
                                      <p:cBhvr>
                                        <p:cTn id="57" dur="500" fill="hold"/>
                                        <p:tgtEl>
                                          <p:spTgt spid="40">
                                            <p:txEl>
                                              <p:pRg st="0" end="0"/>
                                            </p:txEl>
                                          </p:spTgt>
                                        </p:tgtEl>
                                        <p:attrNameLst>
                                          <p:attrName>ppt_h</p:attrName>
                                        </p:attrNameLst>
                                      </p:cBhvr>
                                      <p:tavLst>
                                        <p:tav tm="0">
                                          <p:val>
                                            <p:fltVal val="0"/>
                                          </p:val>
                                        </p:tav>
                                        <p:tav tm="100000">
                                          <p:val>
                                            <p:strVal val="#ppt_h"/>
                                          </p:val>
                                        </p:tav>
                                      </p:tavLst>
                                    </p:anim>
                                    <p:animEffect transition="in" filter="fade">
                                      <p:cBhvr>
                                        <p:cTn id="58" dur="500"/>
                                        <p:tgtEl>
                                          <p:spTgt spid="40">
                                            <p:txEl>
                                              <p:pRg st="0" end="0"/>
                                            </p:txEl>
                                          </p:spTgt>
                                        </p:tgtEl>
                                      </p:cBhvr>
                                    </p:animEffect>
                                  </p:childTnLst>
                                  <p:subTnLst>
                                    <p:audio>
                                      <p:cMediaNode>
                                        <p:cTn display="0" masterRel="sameClick">
                                          <p:stCondLst>
                                            <p:cond evt="begin" delay="0">
                                              <p:tn val="54"/>
                                            </p:cond>
                                          </p:stCondLst>
                                          <p:endCondLst>
                                            <p:cond evt="onStopAudio" delay="0">
                                              <p:tgtEl>
                                                <p:sldTgt/>
                                              </p:tgtEl>
                                            </p:cond>
                                          </p:endCondLst>
                                        </p:cTn>
                                        <p:tgtEl>
                                          <p:sndTgt r:embed="rId4" name="explod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9" restart="whenNotActive" fill="hold" evtFilter="cancelBubble" nodeType="interactiveSeq">
                <p:stCondLst>
                  <p:cond evt="onClick" delay="0">
                    <p:tgtEl>
                      <p:spTgt spid="48132"/>
                    </p:tgtEl>
                  </p:cond>
                </p:stCondLst>
                <p:endSync evt="end" delay="0">
                  <p:rtn val="all"/>
                </p:endSync>
                <p:childTnLst>
                  <p:par>
                    <p:cTn id="60" fill="hold">
                      <p:stCondLst>
                        <p:cond delay="0"/>
                      </p:stCondLst>
                      <p:childTnLst>
                        <p:par>
                          <p:cTn id="61" fill="hold">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39"/>
                                        </p:tgtEl>
                                        <p:attrNameLst>
                                          <p:attrName>style.visibility</p:attrName>
                                        </p:attrNameLst>
                                      </p:cBhvr>
                                      <p:to>
                                        <p:strVal val="visible"/>
                                      </p:to>
                                    </p:set>
                                    <p:animEffect transition="in" filter="dissolve">
                                      <p:cBhvr>
                                        <p:cTn id="64" dur="500"/>
                                        <p:tgtEl>
                                          <p:spTgt spid="39"/>
                                        </p:tgtEl>
                                      </p:cBhvr>
                                    </p:animEffect>
                                  </p:childTnLst>
                                  <p:subTnLst>
                                    <p:set>
                                      <p:cBhvr override="childStyle">
                                        <p:cTn dur="1" fill="hold" display="0" masterRel="nextClick" afterEffect="1"/>
                                        <p:tgtEl>
                                          <p:spTgt spid="39"/>
                                        </p:tgtEl>
                                        <p:attrNameLst>
                                          <p:attrName>style.visibility</p:attrName>
                                        </p:attrNameLst>
                                      </p:cBhvr>
                                      <p:to>
                                        <p:strVal val="hidden"/>
                                      </p:to>
                                    </p:set>
                                    <p:audio>
                                      <p:cMediaNode>
                                        <p:cTn display="0" masterRel="sameClick">
                                          <p:stCondLst>
                                            <p:cond evt="begin" delay="0">
                                              <p:tn val="62"/>
                                            </p:cond>
                                          </p:stCondLst>
                                          <p:endCondLst>
                                            <p:cond evt="onStopAudio" delay="0">
                                              <p:tgtEl>
                                                <p:sldTgt/>
                                              </p:tgtEl>
                                            </p:cond>
                                          </p:endCondLst>
                                        </p:cTn>
                                        <p:tgtEl>
                                          <p:sndTgt r:embed="rId5" name="voltage.wav" builtIn="1"/>
                                        </p:tgtEl>
                                      </p:cMediaNode>
                                    </p:audio>
                                  </p:subTnLst>
                                </p:cTn>
                              </p:par>
                            </p:childTnLst>
                          </p:cTn>
                        </p:par>
                      </p:childTnLst>
                    </p:cTn>
                  </p:par>
                </p:childTnLst>
              </p:cTn>
              <p:nextCondLst>
                <p:cond evt="onClick" delay="0">
                  <p:tgtEl>
                    <p:spTgt spid="48132"/>
                  </p:tgtEl>
                </p:cond>
              </p:nextCondLst>
            </p:seq>
          </p:childTnLst>
        </p:cTn>
      </p:par>
    </p:tnLst>
    <p:bldLst>
      <p:bldP spid="39" grpId="0" animBg="1"/>
      <p:bldP spid="41" grpId="0"/>
      <p:bldP spid="42" grpId="0"/>
      <p:bldP spid="43" grpId="0" build="allAtOnce"/>
      <p:bldP spid="44" grpId="0"/>
      <p:bldP spid="45" grpId="0" build="allAtOnce"/>
      <p:bldP spid="46" grpId="0"/>
      <p:bldP spid="47" grpId="0"/>
      <p:bldP spid="48" grpId="0"/>
      <p:bldP spid="49" grpId="0"/>
      <p:bldP spid="50"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5143500"/>
          </a:xfrm>
        </p:spPr>
      </p:pic>
      <p:sp>
        <p:nvSpPr>
          <p:cNvPr id="5" name="TextBox 4"/>
          <p:cNvSpPr txBox="1"/>
          <p:nvPr/>
        </p:nvSpPr>
        <p:spPr>
          <a:xfrm>
            <a:off x="762000" y="438150"/>
            <a:ext cx="7497726" cy="2246769"/>
          </a:xfrm>
          <a:prstGeom prst="rect">
            <a:avLst/>
          </a:prstGeom>
          <a:noFill/>
        </p:spPr>
        <p:txBody>
          <a:bodyPr wrap="square" rtlCol="0">
            <a:spAutoFit/>
          </a:bodyPr>
          <a:lstStyle/>
          <a:p>
            <a:pPr algn="ctr"/>
            <a:r>
              <a:rPr lang="en-US" sz="4400" b="1" dirty="0" smtClean="0">
                <a:solidFill>
                  <a:srgbClr val="FF0000"/>
                </a:solidFill>
                <a:latin typeface="Times New Roman" pitchFamily="18" charset="0"/>
                <a:cs typeface="Times New Roman" pitchFamily="18" charset="0"/>
              </a:rPr>
              <a:t>DẶN DÒ :</a:t>
            </a:r>
          </a:p>
          <a:p>
            <a:pPr marL="285750" indent="-285750">
              <a:buFontTx/>
              <a:buChar char="-"/>
            </a:pPr>
            <a:r>
              <a:rPr lang="en-US" sz="3200" b="1" dirty="0" err="1" smtClean="0">
                <a:latin typeface="Times New Roman" pitchFamily="18" charset="0"/>
                <a:cs typeface="Times New Roman" pitchFamily="18" charset="0"/>
              </a:rPr>
              <a:t>Làm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bài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trong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vở</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bài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tập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toán</a:t>
            </a:r>
            <a:r>
              <a:rPr lang="en-US" sz="3200" b="1" dirty="0" smtClean="0">
                <a:latin typeface="Times New Roman" pitchFamily="18" charset="0"/>
                <a:cs typeface="Times New Roman" pitchFamily="18" charset="0"/>
              </a:rPr>
              <a:t> : </a:t>
            </a:r>
            <a:r>
              <a:rPr lang="en-US" sz="3200" b="1" dirty="0" err="1" smtClean="0">
                <a:latin typeface="Times New Roman" pitchFamily="18" charset="0"/>
                <a:cs typeface="Times New Roman" pitchFamily="18" charset="0"/>
              </a:rPr>
              <a:t>Bài</a:t>
            </a:r>
            <a:r>
              <a:rPr lang="en-US" sz="3200" b="1" dirty="0" smtClean="0">
                <a:latin typeface="Times New Roman" pitchFamily="18" charset="0"/>
                <a:cs typeface="Times New Roman" pitchFamily="18" charset="0"/>
              </a:rPr>
              <a:t> 106.</a:t>
            </a:r>
          </a:p>
          <a:p>
            <a:pPr marL="285750" indent="-285750">
              <a:buFontTx/>
              <a:buChar char="-"/>
            </a:pPr>
            <a:r>
              <a:rPr lang="en-US" sz="3200" b="1" dirty="0" err="1" smtClean="0">
                <a:latin typeface="Times New Roman" pitchFamily="18" charset="0"/>
                <a:cs typeface="Times New Roman" pitchFamily="18" charset="0"/>
              </a:rPr>
              <a:t>Xem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trước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bài</a:t>
            </a:r>
            <a:r>
              <a:rPr lang="en-US" sz="3200" b="1" dirty="0" smtClean="0">
                <a:latin typeface="Times New Roman" pitchFamily="18" charset="0"/>
                <a:cs typeface="Times New Roman" pitchFamily="18" charset="0"/>
              </a:rPr>
              <a:t> : So </a:t>
            </a:r>
            <a:r>
              <a:rPr lang="en-US" sz="3200" b="1" dirty="0" err="1" smtClean="0">
                <a:latin typeface="Times New Roman" pitchFamily="18" charset="0"/>
                <a:cs typeface="Times New Roman" pitchFamily="18" charset="0"/>
              </a:rPr>
              <a:t>sánh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hai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phân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số</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cùng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mẫu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số</a:t>
            </a:r>
            <a:r>
              <a:rPr lang="en-US" sz="3200" b="1" dirty="0" smtClean="0">
                <a:latin typeface="Times New Roman" pitchFamily="18" charset="0"/>
                <a:cs typeface="Times New Roman" pitchFamily="18" charset="0"/>
              </a:rPr>
              <a:t>.</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27111838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70"/>
          <p:cNvSpPr txBox="1">
            <a:spLocks noChangeArrowheads="1"/>
          </p:cNvSpPr>
          <p:nvPr/>
        </p:nvSpPr>
        <p:spPr bwMode="auto">
          <a:xfrm>
            <a:off x="990600" y="8450"/>
            <a:ext cx="7475538" cy="523875"/>
          </a:xfrm>
          <a:prstGeom prst="rect">
            <a:avLst/>
          </a:prstGeom>
          <a:noFill/>
          <a:ln w="9525">
            <a:noFill/>
            <a:miter lim="800000"/>
            <a:headEnd/>
            <a:tailEnd/>
          </a:ln>
        </p:spPr>
        <p:txBody>
          <a:bodyPr>
            <a:spAutoFit/>
          </a:bodyPr>
          <a:lstStyle/>
          <a:p>
            <a:pPr algn="ctr">
              <a:spcBef>
                <a:spcPct val="50000"/>
              </a:spcBef>
            </a:pPr>
            <a:r>
              <a:rPr lang="en-US" altLang="en-US" sz="2800" b="1" dirty="0">
                <a:solidFill>
                  <a:srgbClr val="0000FF"/>
                </a:solidFill>
                <a:latin typeface="Times New Roman" pitchFamily="18" charset="0"/>
              </a:rPr>
              <a:t>T</a:t>
            </a:r>
            <a:r>
              <a:rPr lang="vi-VN" altLang="en-US" sz="2800" b="1" dirty="0">
                <a:solidFill>
                  <a:srgbClr val="0000FF"/>
                </a:solidFill>
                <a:latin typeface="Times New Roman" pitchFamily="18" charset="0"/>
              </a:rPr>
              <a:t>hứ tư ngày </a:t>
            </a:r>
            <a:r>
              <a:rPr lang="en-US" altLang="en-US" sz="2800" b="1" dirty="0" smtClean="0">
                <a:solidFill>
                  <a:srgbClr val="0000FF"/>
                </a:solidFill>
                <a:latin typeface="Times New Roman" pitchFamily="18" charset="0"/>
              </a:rPr>
              <a:t>17</a:t>
            </a:r>
            <a:r>
              <a:rPr lang="vi-VN" altLang="en-US" sz="2800" b="1" dirty="0" smtClean="0">
                <a:solidFill>
                  <a:srgbClr val="0000FF"/>
                </a:solidFill>
                <a:latin typeface="Times New Roman" pitchFamily="18" charset="0"/>
              </a:rPr>
              <a:t> </a:t>
            </a:r>
            <a:r>
              <a:rPr lang="vi-VN" altLang="en-US" sz="2800" b="1" dirty="0">
                <a:solidFill>
                  <a:srgbClr val="0000FF"/>
                </a:solidFill>
                <a:latin typeface="Times New Roman" pitchFamily="18" charset="0"/>
              </a:rPr>
              <a:t>tháng </a:t>
            </a:r>
            <a:r>
              <a:rPr lang="en-US" altLang="en-US" sz="2800" b="1" dirty="0" smtClean="0">
                <a:solidFill>
                  <a:srgbClr val="0000FF"/>
                </a:solidFill>
                <a:latin typeface="Times New Roman" pitchFamily="18" charset="0"/>
              </a:rPr>
              <a:t>2</a:t>
            </a:r>
            <a:r>
              <a:rPr lang="vi-VN" altLang="en-US" sz="2800" b="1" dirty="0" smtClean="0">
                <a:solidFill>
                  <a:srgbClr val="0000FF"/>
                </a:solidFill>
                <a:latin typeface="Times New Roman" pitchFamily="18" charset="0"/>
              </a:rPr>
              <a:t> </a:t>
            </a:r>
            <a:r>
              <a:rPr lang="vi-VN" altLang="en-US" sz="2800" b="1" dirty="0">
                <a:solidFill>
                  <a:srgbClr val="0000FF"/>
                </a:solidFill>
                <a:latin typeface="Times New Roman" pitchFamily="18" charset="0"/>
              </a:rPr>
              <a:t>năm </a:t>
            </a:r>
            <a:r>
              <a:rPr lang="vi-VN" altLang="en-US" sz="2800" b="1" dirty="0" smtClean="0">
                <a:solidFill>
                  <a:srgbClr val="0000FF"/>
                </a:solidFill>
                <a:latin typeface="Times New Roman" pitchFamily="18" charset="0"/>
              </a:rPr>
              <a:t>202</a:t>
            </a:r>
            <a:r>
              <a:rPr lang="en-US" altLang="en-US" sz="2800" b="1" dirty="0" smtClean="0">
                <a:solidFill>
                  <a:srgbClr val="0000FF"/>
                </a:solidFill>
                <a:latin typeface="Times New Roman" pitchFamily="18" charset="0"/>
              </a:rPr>
              <a:t>1</a:t>
            </a:r>
            <a:r>
              <a:rPr lang="vi-VN" altLang="en-US" sz="2800" b="1" dirty="0" smtClean="0">
                <a:solidFill>
                  <a:srgbClr val="0000FF"/>
                </a:solidFill>
                <a:latin typeface="Times New Roman" pitchFamily="18" charset="0"/>
              </a:rPr>
              <a:t> </a:t>
            </a:r>
            <a:endParaRPr lang="en-US" altLang="en-US" sz="2800" b="1" dirty="0">
              <a:solidFill>
                <a:srgbClr val="0000FF"/>
              </a:solidFill>
              <a:latin typeface="Times New Roman" pitchFamily="18" charset="0"/>
            </a:endParaRPr>
          </a:p>
        </p:txBody>
      </p:sp>
      <p:sp>
        <p:nvSpPr>
          <p:cNvPr id="5" name="TextBox 35"/>
          <p:cNvSpPr txBox="1">
            <a:spLocks noChangeArrowheads="1"/>
          </p:cNvSpPr>
          <p:nvPr/>
        </p:nvSpPr>
        <p:spPr bwMode="auto">
          <a:xfrm>
            <a:off x="2819400" y="328859"/>
            <a:ext cx="3810000" cy="954107"/>
          </a:xfrm>
          <a:prstGeom prst="rect">
            <a:avLst/>
          </a:prstGeom>
          <a:noFill/>
          <a:ln w="9525">
            <a:noFill/>
            <a:miter lim="800000"/>
            <a:headEnd/>
            <a:tailEnd/>
          </a:ln>
        </p:spPr>
        <p:txBody>
          <a:bodyPr wrap="square">
            <a:spAutoFit/>
          </a:bodyPr>
          <a:lstStyle/>
          <a:p>
            <a:r>
              <a:rPr lang="en-US" sz="2800" b="1" dirty="0" smtClean="0">
                <a:solidFill>
                  <a:srgbClr val="0000FF"/>
                </a:solidFill>
                <a:latin typeface="Times New Roman" pitchFamily="18" charset="0"/>
                <a:cs typeface="Times New Roman" pitchFamily="18" charset="0"/>
              </a:rPr>
              <a:t>            </a:t>
            </a:r>
            <a:r>
              <a:rPr lang="en-US" sz="2800" b="1" u="sng" dirty="0" err="1" smtClean="0">
                <a:solidFill>
                  <a:srgbClr val="0000FF"/>
                </a:solidFill>
                <a:latin typeface="Times New Roman" pitchFamily="18" charset="0"/>
                <a:cs typeface="Times New Roman" pitchFamily="18" charset="0"/>
              </a:rPr>
              <a:t>Toán</a:t>
            </a:r>
            <a:endParaRPr lang="en-US" sz="2800" b="1" u="sng" dirty="0" smtClean="0">
              <a:solidFill>
                <a:srgbClr val="0000FF"/>
              </a:solidFill>
              <a:latin typeface="Times New Roman" pitchFamily="18" charset="0"/>
              <a:cs typeface="Times New Roman" pitchFamily="18" charset="0"/>
            </a:endParaRPr>
          </a:p>
          <a:p>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Luyện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tập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chung</a:t>
            </a:r>
            <a:endParaRPr lang="en-US" sz="2800" b="1" dirty="0">
              <a:solidFill>
                <a:srgbClr val="0000FF"/>
              </a:solidFill>
              <a:latin typeface="Times New Roman" pitchFamily="18" charset="0"/>
              <a:cs typeface="Times New Roman" pitchFamily="18" charset="0"/>
            </a:endParaRPr>
          </a:p>
        </p:txBody>
      </p:sp>
      <p:sp>
        <p:nvSpPr>
          <p:cNvPr id="6" name="Text Box 23"/>
          <p:cNvSpPr txBox="1">
            <a:spLocks noChangeArrowheads="1"/>
          </p:cNvSpPr>
          <p:nvPr/>
        </p:nvSpPr>
        <p:spPr bwMode="auto">
          <a:xfrm>
            <a:off x="838200" y="1412114"/>
            <a:ext cx="2819400" cy="369332"/>
          </a:xfrm>
          <a:prstGeom prst="rect">
            <a:avLst/>
          </a:prstGeom>
          <a:noFill/>
          <a:ln w="9525">
            <a:noFill/>
            <a:miter lim="800000"/>
            <a:headEnd/>
            <a:tailEnd/>
          </a:ln>
          <a:effectLst/>
        </p:spPr>
        <p:txBody>
          <a:bodyPr wrap="square">
            <a:spAutoFit/>
          </a:bodyPr>
          <a:lstStyle/>
          <a:p>
            <a:pPr>
              <a:spcBef>
                <a:spcPct val="50000"/>
              </a:spcBef>
            </a:pPr>
            <a:r>
              <a:rPr lang="en-US" b="1" u="sng" dirty="0" err="1" smtClean="0">
                <a:latin typeface="Times New Roman" pitchFamily="18" charset="0"/>
                <a:cs typeface="Arial" pitchFamily="34" charset="0"/>
              </a:rPr>
              <a:t>Bài</a:t>
            </a:r>
            <a:r>
              <a:rPr lang="en-US" b="1" u="sng" dirty="0" smtClean="0">
                <a:latin typeface="Times New Roman" pitchFamily="18" charset="0"/>
                <a:cs typeface="Arial" pitchFamily="34" charset="0"/>
              </a:rPr>
              <a:t> 1</a:t>
            </a:r>
            <a:r>
              <a:rPr lang="en-US" dirty="0" smtClean="0">
                <a:latin typeface="Times New Roman" pitchFamily="18" charset="0"/>
                <a:cs typeface="Arial" pitchFamily="34" charset="0"/>
              </a:rPr>
              <a:t>: </a:t>
            </a:r>
            <a:r>
              <a:rPr lang="en-US" dirty="0" err="1" smtClean="0">
                <a:latin typeface="Times New Roman" pitchFamily="18" charset="0"/>
                <a:cs typeface="Arial" pitchFamily="34" charset="0"/>
              </a:rPr>
              <a:t>Rút</a:t>
            </a:r>
            <a:r>
              <a:rPr lang="en-US" dirty="0" smtClean="0">
                <a:latin typeface="Times New Roman" pitchFamily="18" charset="0"/>
                <a:cs typeface="Arial" pitchFamily="34" charset="0"/>
              </a:rPr>
              <a:t> </a:t>
            </a:r>
            <a:r>
              <a:rPr lang="en-US" dirty="0" err="1">
                <a:latin typeface="Times New Roman" pitchFamily="18" charset="0"/>
                <a:cs typeface="Arial" pitchFamily="34" charset="0"/>
              </a:rPr>
              <a:t>gọn</a:t>
            </a:r>
            <a:r>
              <a:rPr lang="en-US" dirty="0">
                <a:latin typeface="Times New Roman" pitchFamily="18" charset="0"/>
                <a:cs typeface="Arial" pitchFamily="34" charset="0"/>
              </a:rPr>
              <a:t> </a:t>
            </a:r>
            <a:r>
              <a:rPr lang="en-US" dirty="0" err="1">
                <a:latin typeface="Times New Roman" pitchFamily="18" charset="0"/>
                <a:cs typeface="Arial" pitchFamily="34" charset="0"/>
              </a:rPr>
              <a:t>các</a:t>
            </a:r>
            <a:r>
              <a:rPr lang="en-US" dirty="0">
                <a:latin typeface="Times New Roman" pitchFamily="18" charset="0"/>
                <a:cs typeface="Arial" pitchFamily="34" charset="0"/>
              </a:rPr>
              <a:t> </a:t>
            </a:r>
            <a:r>
              <a:rPr lang="en-US" dirty="0" err="1">
                <a:latin typeface="Times New Roman" pitchFamily="18" charset="0"/>
                <a:cs typeface="Arial" pitchFamily="34" charset="0"/>
              </a:rPr>
              <a:t>phân</a:t>
            </a:r>
            <a:r>
              <a:rPr lang="en-US" dirty="0">
                <a:latin typeface="Times New Roman" pitchFamily="18" charset="0"/>
                <a:cs typeface="Arial" pitchFamily="34" charset="0"/>
              </a:rPr>
              <a:t> </a:t>
            </a:r>
            <a:r>
              <a:rPr lang="en-US" dirty="0" err="1">
                <a:latin typeface="Times New Roman" pitchFamily="18" charset="0"/>
                <a:cs typeface="Arial" pitchFamily="34" charset="0"/>
              </a:rPr>
              <a:t>số</a:t>
            </a:r>
            <a:r>
              <a:rPr lang="en-US" dirty="0">
                <a:latin typeface="Times New Roman" pitchFamily="18" charset="0"/>
                <a:cs typeface="Arial" pitchFamily="34" charset="0"/>
              </a:rPr>
              <a:t> :</a:t>
            </a:r>
          </a:p>
        </p:txBody>
      </p:sp>
      <p:graphicFrame>
        <p:nvGraphicFramePr>
          <p:cNvPr id="16386" name="Object 11"/>
          <p:cNvGraphicFramePr>
            <a:graphicFrameLocks noChangeAspect="1"/>
          </p:cNvGraphicFramePr>
          <p:nvPr/>
        </p:nvGraphicFramePr>
        <p:xfrm>
          <a:off x="3581400" y="1383910"/>
          <a:ext cx="585787" cy="720725"/>
        </p:xfrm>
        <a:graphic>
          <a:graphicData uri="http://schemas.openxmlformats.org/presentationml/2006/ole">
            <p:oleObj spid="_x0000_s16386" name="Equation" r:id="rId3" imgW="545760" imgH="901440" progId="Equation.DSMT4">
              <p:embed/>
            </p:oleObj>
          </a:graphicData>
        </a:graphic>
      </p:graphicFrame>
      <p:graphicFrame>
        <p:nvGraphicFramePr>
          <p:cNvPr id="16387" name="Object 11"/>
          <p:cNvGraphicFramePr>
            <a:graphicFrameLocks noChangeAspect="1"/>
          </p:cNvGraphicFramePr>
          <p:nvPr/>
        </p:nvGraphicFramePr>
        <p:xfrm>
          <a:off x="4205287" y="1318045"/>
          <a:ext cx="600075" cy="722313"/>
        </p:xfrm>
        <a:graphic>
          <a:graphicData uri="http://schemas.openxmlformats.org/presentationml/2006/ole">
            <p:oleObj spid="_x0000_s16387" name="Equation" r:id="rId4" imgW="558720" imgH="901440" progId="Equation.DSMT4">
              <p:embed/>
            </p:oleObj>
          </a:graphicData>
        </a:graphic>
      </p:graphicFrame>
      <p:graphicFrame>
        <p:nvGraphicFramePr>
          <p:cNvPr id="16388" name="Object 11"/>
          <p:cNvGraphicFramePr>
            <a:graphicFrameLocks noChangeAspect="1"/>
          </p:cNvGraphicFramePr>
          <p:nvPr/>
        </p:nvGraphicFramePr>
        <p:xfrm>
          <a:off x="4932362" y="1371210"/>
          <a:ext cx="585788" cy="722313"/>
        </p:xfrm>
        <a:graphic>
          <a:graphicData uri="http://schemas.openxmlformats.org/presentationml/2006/ole">
            <p:oleObj spid="_x0000_s16388" name="Equation" r:id="rId5" imgW="545760" imgH="901440" progId="Equation.DSMT4">
              <p:embed/>
            </p:oleObj>
          </a:graphicData>
        </a:graphic>
      </p:graphicFrame>
      <p:graphicFrame>
        <p:nvGraphicFramePr>
          <p:cNvPr id="16389" name="Object 11"/>
          <p:cNvGraphicFramePr>
            <a:graphicFrameLocks noChangeAspect="1"/>
          </p:cNvGraphicFramePr>
          <p:nvPr/>
        </p:nvGraphicFramePr>
        <p:xfrm>
          <a:off x="5741987" y="1383910"/>
          <a:ext cx="585788" cy="720725"/>
        </p:xfrm>
        <a:graphic>
          <a:graphicData uri="http://schemas.openxmlformats.org/presentationml/2006/ole">
            <p:oleObj spid="_x0000_s16389" name="Equation" r:id="rId6" imgW="545760" imgH="901440" progId="Equation.DSMT4">
              <p:embed/>
            </p:oleObj>
          </a:graphicData>
        </a:graphic>
      </p:graphicFrame>
      <p:graphicFrame>
        <p:nvGraphicFramePr>
          <p:cNvPr id="16390" name="Object 6"/>
          <p:cNvGraphicFramePr>
            <a:graphicFrameLocks noChangeAspect="1"/>
          </p:cNvGraphicFramePr>
          <p:nvPr/>
        </p:nvGraphicFramePr>
        <p:xfrm>
          <a:off x="127596" y="2141543"/>
          <a:ext cx="3375025" cy="1046163"/>
        </p:xfrm>
        <a:graphic>
          <a:graphicData uri="http://schemas.openxmlformats.org/presentationml/2006/ole">
            <p:oleObj spid="_x0000_s16390" name="Equation" r:id="rId7" imgW="952200" imgH="393480" progId="Equation.DSMT4">
              <p:embed/>
            </p:oleObj>
          </a:graphicData>
        </a:graphic>
      </p:graphicFrame>
      <p:graphicFrame>
        <p:nvGraphicFramePr>
          <p:cNvPr id="16391" name="Object 7"/>
          <p:cNvGraphicFramePr>
            <a:graphicFrameLocks noChangeAspect="1"/>
          </p:cNvGraphicFramePr>
          <p:nvPr/>
        </p:nvGraphicFramePr>
        <p:xfrm>
          <a:off x="4609109" y="2071693"/>
          <a:ext cx="3870325" cy="1184275"/>
        </p:xfrm>
        <a:graphic>
          <a:graphicData uri="http://schemas.openxmlformats.org/presentationml/2006/ole">
            <p:oleObj spid="_x0000_s16391" name="Equation" r:id="rId8" imgW="965160" imgH="393480" progId="Equation.DSMT4">
              <p:embed/>
            </p:oleObj>
          </a:graphicData>
        </a:graphic>
      </p:graphicFrame>
      <p:graphicFrame>
        <p:nvGraphicFramePr>
          <p:cNvPr id="16392" name="Object 8"/>
          <p:cNvGraphicFramePr>
            <a:graphicFrameLocks noChangeAspect="1"/>
          </p:cNvGraphicFramePr>
          <p:nvPr/>
        </p:nvGraphicFramePr>
        <p:xfrm>
          <a:off x="154584" y="3435635"/>
          <a:ext cx="3735387" cy="1071562"/>
        </p:xfrm>
        <a:graphic>
          <a:graphicData uri="http://schemas.openxmlformats.org/presentationml/2006/ole">
            <p:oleObj spid="_x0000_s16392" name="Equation" r:id="rId9" imgW="1028520" imgH="393480" progId="Equation.DSMT4">
              <p:embed/>
            </p:oleObj>
          </a:graphicData>
        </a:graphic>
      </p:graphicFrame>
      <p:graphicFrame>
        <p:nvGraphicFramePr>
          <p:cNvPr id="16393" name="Object 9"/>
          <p:cNvGraphicFramePr>
            <a:graphicFrameLocks noChangeAspect="1"/>
          </p:cNvGraphicFramePr>
          <p:nvPr/>
        </p:nvGraphicFramePr>
        <p:xfrm>
          <a:off x="4655146" y="3368960"/>
          <a:ext cx="4275138" cy="1243012"/>
        </p:xfrm>
        <a:graphic>
          <a:graphicData uri="http://schemas.openxmlformats.org/presentationml/2006/ole">
            <p:oleObj spid="_x0000_s16393" name="Equation" r:id="rId10" imgW="1015920" imgH="393480" progId="Equation.DSMT4">
              <p:embed/>
            </p:oleObj>
          </a:graphicData>
        </a:graphic>
      </p:graphicFrame>
      <p:sp>
        <p:nvSpPr>
          <p:cNvPr id="13" name="TextBox 12"/>
          <p:cNvSpPr txBox="1"/>
          <p:nvPr/>
        </p:nvSpPr>
        <p:spPr>
          <a:xfrm>
            <a:off x="381000" y="4705350"/>
            <a:ext cx="47244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Muốn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rút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gọn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nào</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4" name="TextBox 13"/>
          <p:cNvSpPr txBox="1"/>
          <p:nvPr/>
        </p:nvSpPr>
        <p:spPr>
          <a:xfrm>
            <a:off x="914400" y="4544086"/>
            <a:ext cx="8229600" cy="646331"/>
          </a:xfrm>
          <a:prstGeom prst="rect">
            <a:avLst/>
          </a:prstGeom>
          <a:noFill/>
        </p:spPr>
        <p:txBody>
          <a:bodyPr wrap="square" rtlCol="0">
            <a:spAutoFit/>
          </a:bodyPr>
          <a:lstStyle/>
          <a:p>
            <a:r>
              <a:rPr lang="en-US" dirty="0" err="1" smtClean="0"/>
              <a:t>Xét</a:t>
            </a:r>
            <a:r>
              <a:rPr lang="en-US" dirty="0" smtClean="0"/>
              <a:t> </a:t>
            </a:r>
            <a:r>
              <a:rPr lang="en-US" dirty="0" err="1" smtClean="0"/>
              <a:t>xem</a:t>
            </a:r>
            <a:r>
              <a:rPr lang="en-US" dirty="0" smtClean="0"/>
              <a:t> </a:t>
            </a:r>
            <a:r>
              <a:rPr lang="en-US" dirty="0" err="1" smtClean="0"/>
              <a:t>tử</a:t>
            </a:r>
            <a:r>
              <a:rPr lang="en-US" dirty="0" smtClean="0"/>
              <a:t> </a:t>
            </a:r>
            <a:r>
              <a:rPr lang="en-US" dirty="0" err="1" smtClean="0"/>
              <a:t>số</a:t>
            </a:r>
            <a:r>
              <a:rPr lang="en-US" dirty="0" smtClean="0"/>
              <a:t> </a:t>
            </a:r>
            <a:r>
              <a:rPr lang="en-US" dirty="0" err="1" smtClean="0"/>
              <a:t>và</a:t>
            </a:r>
            <a:r>
              <a:rPr lang="en-US" dirty="0" smtClean="0"/>
              <a:t> </a:t>
            </a:r>
            <a:r>
              <a:rPr lang="en-US" dirty="0" err="1" smtClean="0"/>
              <a:t>mẫu</a:t>
            </a:r>
            <a:r>
              <a:rPr lang="en-US" dirty="0" smtClean="0"/>
              <a:t> </a:t>
            </a:r>
            <a:r>
              <a:rPr lang="en-US" dirty="0" err="1" smtClean="0"/>
              <a:t>số</a:t>
            </a:r>
            <a:r>
              <a:rPr lang="en-US" dirty="0" smtClean="0"/>
              <a:t> </a:t>
            </a:r>
            <a:r>
              <a:rPr lang="en-US" dirty="0" err="1" smtClean="0"/>
              <a:t>cùng</a:t>
            </a:r>
            <a:r>
              <a:rPr lang="en-US" dirty="0" smtClean="0"/>
              <a:t> </a:t>
            </a:r>
            <a:r>
              <a:rPr lang="en-US" dirty="0" err="1" smtClean="0"/>
              <a:t>chia</a:t>
            </a:r>
            <a:r>
              <a:rPr lang="en-US" dirty="0" smtClean="0"/>
              <a:t> </a:t>
            </a:r>
            <a:r>
              <a:rPr lang="en-US" dirty="0" err="1" smtClean="0"/>
              <a:t>hết</a:t>
            </a:r>
            <a:r>
              <a:rPr lang="en-US" dirty="0" smtClean="0"/>
              <a:t> </a:t>
            </a:r>
            <a:r>
              <a:rPr lang="en-US" dirty="0" err="1" smtClean="0"/>
              <a:t>cho</a:t>
            </a:r>
            <a:r>
              <a:rPr lang="en-US" dirty="0" smtClean="0"/>
              <a:t> </a:t>
            </a:r>
            <a:r>
              <a:rPr lang="en-US" dirty="0" err="1" smtClean="0"/>
              <a:t>số</a:t>
            </a:r>
            <a:r>
              <a:rPr lang="en-US" dirty="0" smtClean="0"/>
              <a:t> </a:t>
            </a:r>
            <a:r>
              <a:rPr lang="en-US" dirty="0" err="1" smtClean="0"/>
              <a:t>tự</a:t>
            </a:r>
            <a:r>
              <a:rPr lang="en-US" dirty="0" smtClean="0"/>
              <a:t> </a:t>
            </a:r>
            <a:r>
              <a:rPr lang="en-US" dirty="0" err="1" smtClean="0"/>
              <a:t>nhiên</a:t>
            </a:r>
            <a:r>
              <a:rPr lang="en-US" dirty="0" smtClean="0"/>
              <a:t> </a:t>
            </a:r>
            <a:r>
              <a:rPr lang="en-US" dirty="0" err="1" smtClean="0"/>
              <a:t>nào</a:t>
            </a:r>
            <a:r>
              <a:rPr lang="en-US" dirty="0" smtClean="0"/>
              <a:t> </a:t>
            </a:r>
            <a:r>
              <a:rPr lang="en-US" dirty="0" err="1" smtClean="0"/>
              <a:t>lớn</a:t>
            </a:r>
            <a:r>
              <a:rPr lang="en-US" dirty="0" smtClean="0"/>
              <a:t> </a:t>
            </a:r>
            <a:r>
              <a:rPr lang="en-US" dirty="0" err="1" smtClean="0"/>
              <a:t>hơn</a:t>
            </a:r>
            <a:r>
              <a:rPr lang="en-US" dirty="0" smtClean="0"/>
              <a:t> 1 </a:t>
            </a:r>
            <a:r>
              <a:rPr lang="en-US" dirty="0" err="1" smtClean="0"/>
              <a:t>thì</a:t>
            </a:r>
            <a:r>
              <a:rPr lang="en-US" dirty="0" smtClean="0"/>
              <a:t> </a:t>
            </a:r>
            <a:r>
              <a:rPr lang="en-US" dirty="0" err="1" smtClean="0"/>
              <a:t>chia</a:t>
            </a:r>
            <a:r>
              <a:rPr lang="en-US" dirty="0" smtClean="0"/>
              <a:t> </a:t>
            </a:r>
            <a:r>
              <a:rPr lang="en-US" dirty="0" err="1" smtClean="0"/>
              <a:t>tử</a:t>
            </a:r>
            <a:r>
              <a:rPr lang="en-US" dirty="0" smtClean="0"/>
              <a:t> </a:t>
            </a:r>
            <a:r>
              <a:rPr lang="en-US" dirty="0" err="1" smtClean="0"/>
              <a:t>số</a:t>
            </a:r>
            <a:r>
              <a:rPr lang="en-US" dirty="0" smtClean="0"/>
              <a:t> </a:t>
            </a:r>
            <a:r>
              <a:rPr lang="en-US" dirty="0" err="1" smtClean="0"/>
              <a:t>và</a:t>
            </a:r>
            <a:r>
              <a:rPr lang="en-US" dirty="0" smtClean="0"/>
              <a:t> </a:t>
            </a:r>
            <a:r>
              <a:rPr lang="en-US" dirty="0" err="1" smtClean="0"/>
              <a:t>mẫu</a:t>
            </a:r>
            <a:r>
              <a:rPr lang="en-US" dirty="0" smtClean="0"/>
              <a:t> </a:t>
            </a:r>
            <a:r>
              <a:rPr lang="en-US" dirty="0" err="1" smtClean="0"/>
              <a:t>số</a:t>
            </a:r>
            <a:r>
              <a:rPr lang="en-US" dirty="0" smtClean="0"/>
              <a:t> </a:t>
            </a:r>
            <a:r>
              <a:rPr lang="en-US" dirty="0" err="1" smtClean="0"/>
              <a:t>cho</a:t>
            </a:r>
            <a:r>
              <a:rPr lang="en-US" dirty="0" smtClean="0"/>
              <a:t> </a:t>
            </a:r>
            <a:r>
              <a:rPr lang="en-US" dirty="0" err="1" smtClean="0"/>
              <a:t>số</a:t>
            </a:r>
            <a:r>
              <a:rPr lang="en-US" dirty="0" smtClean="0"/>
              <a:t> </a:t>
            </a:r>
            <a:r>
              <a:rPr lang="en-US" dirty="0" err="1" smtClean="0"/>
              <a:t>đó</a:t>
            </a:r>
            <a:r>
              <a:rPr lang="en-US" dirty="0" smtClean="0"/>
              <a:t>. </a:t>
            </a:r>
            <a:r>
              <a:rPr lang="en-US" dirty="0" err="1" smtClean="0"/>
              <a:t>Cứ</a:t>
            </a:r>
            <a:r>
              <a:rPr lang="en-US" dirty="0" smtClean="0"/>
              <a:t> </a:t>
            </a:r>
            <a:r>
              <a:rPr lang="en-US" dirty="0" err="1" smtClean="0"/>
              <a:t>làm</a:t>
            </a:r>
            <a:r>
              <a:rPr lang="en-US" dirty="0" smtClean="0"/>
              <a:t> </a:t>
            </a:r>
            <a:r>
              <a:rPr lang="en-US" dirty="0" err="1" smtClean="0"/>
              <a:t>như</a:t>
            </a:r>
            <a:r>
              <a:rPr lang="en-US" dirty="0" smtClean="0"/>
              <a:t> </a:t>
            </a:r>
            <a:r>
              <a:rPr lang="en-US" dirty="0" err="1" smtClean="0"/>
              <a:t>thế</a:t>
            </a:r>
            <a:r>
              <a:rPr lang="en-US" dirty="0" smtClean="0"/>
              <a:t> </a:t>
            </a:r>
            <a:r>
              <a:rPr lang="en-US" dirty="0" err="1" smtClean="0"/>
              <a:t>cho</a:t>
            </a:r>
            <a:r>
              <a:rPr lang="en-US" dirty="0" smtClean="0"/>
              <a:t> </a:t>
            </a:r>
            <a:r>
              <a:rPr lang="en-US" dirty="0" err="1" smtClean="0"/>
              <a:t>đến</a:t>
            </a:r>
            <a:r>
              <a:rPr lang="en-US" dirty="0" smtClean="0"/>
              <a:t> </a:t>
            </a:r>
            <a:r>
              <a:rPr lang="en-US" dirty="0" err="1" smtClean="0"/>
              <a:t>khi</a:t>
            </a:r>
            <a:r>
              <a:rPr lang="en-US" dirty="0" smtClean="0"/>
              <a:t> </a:t>
            </a:r>
            <a:r>
              <a:rPr lang="en-US" dirty="0" err="1" smtClean="0"/>
              <a:t>được</a:t>
            </a:r>
            <a:r>
              <a:rPr lang="en-US" dirty="0" smtClean="0"/>
              <a:t> </a:t>
            </a:r>
            <a:r>
              <a:rPr lang="en-US" dirty="0" err="1" smtClean="0"/>
              <a:t>phân</a:t>
            </a:r>
            <a:r>
              <a:rPr lang="en-US" dirty="0" smtClean="0"/>
              <a:t> </a:t>
            </a:r>
            <a:r>
              <a:rPr lang="en-US" dirty="0" err="1" smtClean="0"/>
              <a:t>số</a:t>
            </a:r>
            <a:r>
              <a:rPr lang="en-US" dirty="0" smtClean="0"/>
              <a:t> </a:t>
            </a:r>
            <a:r>
              <a:rPr lang="en-US" dirty="0" err="1" smtClean="0"/>
              <a:t>tối</a:t>
            </a:r>
            <a:r>
              <a:rPr lang="en-US" dirty="0" smtClean="0"/>
              <a:t> </a:t>
            </a:r>
            <a:r>
              <a:rPr lang="en-US" dirty="0" err="1" smtClean="0"/>
              <a:t>giản</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ox(in)">
                                      <p:cBhvr>
                                        <p:cTn id="7" dur="500"/>
                                        <p:tgtEl>
                                          <p:spTgt spid="16386"/>
                                        </p:tgtEl>
                                      </p:cBhvr>
                                    </p:animEffect>
                                  </p:childTnLst>
                                </p:cTn>
                              </p:par>
                              <p:par>
                                <p:cTn id="8" presetID="4" presetClass="entr" presetSubtype="16" fill="hold" nodeType="withEffect">
                                  <p:stCondLst>
                                    <p:cond delay="0"/>
                                  </p:stCondLst>
                                  <p:childTnLst>
                                    <p:set>
                                      <p:cBhvr>
                                        <p:cTn id="9" dur="1" fill="hold">
                                          <p:stCondLst>
                                            <p:cond delay="0"/>
                                          </p:stCondLst>
                                        </p:cTn>
                                        <p:tgtEl>
                                          <p:spTgt spid="16387"/>
                                        </p:tgtEl>
                                        <p:attrNameLst>
                                          <p:attrName>style.visibility</p:attrName>
                                        </p:attrNameLst>
                                      </p:cBhvr>
                                      <p:to>
                                        <p:strVal val="visible"/>
                                      </p:to>
                                    </p:set>
                                    <p:animEffect transition="in" filter="box(in)">
                                      <p:cBhvr>
                                        <p:cTn id="10" dur="500"/>
                                        <p:tgtEl>
                                          <p:spTgt spid="16387"/>
                                        </p:tgtEl>
                                      </p:cBhvr>
                                    </p:animEffect>
                                  </p:childTnLst>
                                </p:cTn>
                              </p:par>
                              <p:par>
                                <p:cTn id="11" presetID="4" presetClass="entr" presetSubtype="16" fill="hold" nodeType="withEffect">
                                  <p:stCondLst>
                                    <p:cond delay="0"/>
                                  </p:stCondLst>
                                  <p:childTnLst>
                                    <p:set>
                                      <p:cBhvr>
                                        <p:cTn id="12" dur="1" fill="hold">
                                          <p:stCondLst>
                                            <p:cond delay="0"/>
                                          </p:stCondLst>
                                        </p:cTn>
                                        <p:tgtEl>
                                          <p:spTgt spid="16388"/>
                                        </p:tgtEl>
                                        <p:attrNameLst>
                                          <p:attrName>style.visibility</p:attrName>
                                        </p:attrNameLst>
                                      </p:cBhvr>
                                      <p:to>
                                        <p:strVal val="visible"/>
                                      </p:to>
                                    </p:set>
                                    <p:animEffect transition="in" filter="box(in)">
                                      <p:cBhvr>
                                        <p:cTn id="13" dur="500"/>
                                        <p:tgtEl>
                                          <p:spTgt spid="16388"/>
                                        </p:tgtEl>
                                      </p:cBhvr>
                                    </p:animEffect>
                                  </p:childTnLst>
                                </p:cTn>
                              </p:par>
                              <p:par>
                                <p:cTn id="14" presetID="4" presetClass="entr" presetSubtype="16" fill="hold" nodeType="withEffect">
                                  <p:stCondLst>
                                    <p:cond delay="0"/>
                                  </p:stCondLst>
                                  <p:childTnLst>
                                    <p:set>
                                      <p:cBhvr>
                                        <p:cTn id="15" dur="1" fill="hold">
                                          <p:stCondLst>
                                            <p:cond delay="0"/>
                                          </p:stCondLst>
                                        </p:cTn>
                                        <p:tgtEl>
                                          <p:spTgt spid="16389"/>
                                        </p:tgtEl>
                                        <p:attrNameLst>
                                          <p:attrName>style.visibility</p:attrName>
                                        </p:attrNameLst>
                                      </p:cBhvr>
                                      <p:to>
                                        <p:strVal val="visible"/>
                                      </p:to>
                                    </p:set>
                                    <p:animEffect transition="in" filter="box(in)">
                                      <p:cBhvr>
                                        <p:cTn id="16" dur="500"/>
                                        <p:tgtEl>
                                          <p:spTgt spid="16389"/>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16390"/>
                                        </p:tgtEl>
                                        <p:attrNameLst>
                                          <p:attrName>style.visibility</p:attrName>
                                        </p:attrNameLst>
                                      </p:cBhvr>
                                      <p:to>
                                        <p:strVal val="visible"/>
                                      </p:to>
                                    </p:set>
                                    <p:animEffect transition="in" filter="box(in)">
                                      <p:cBhvr>
                                        <p:cTn id="21" dur="500"/>
                                        <p:tgtEl>
                                          <p:spTgt spid="16390"/>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16391"/>
                                        </p:tgtEl>
                                        <p:attrNameLst>
                                          <p:attrName>style.visibility</p:attrName>
                                        </p:attrNameLst>
                                      </p:cBhvr>
                                      <p:to>
                                        <p:strVal val="visible"/>
                                      </p:to>
                                    </p:set>
                                    <p:animEffect transition="in" filter="box(in)">
                                      <p:cBhvr>
                                        <p:cTn id="26" dur="500"/>
                                        <p:tgtEl>
                                          <p:spTgt spid="16391"/>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16392"/>
                                        </p:tgtEl>
                                        <p:attrNameLst>
                                          <p:attrName>style.visibility</p:attrName>
                                        </p:attrNameLst>
                                      </p:cBhvr>
                                      <p:to>
                                        <p:strVal val="visible"/>
                                      </p:to>
                                    </p:set>
                                    <p:animEffect transition="in" filter="checkerboard(across)">
                                      <p:cBhvr>
                                        <p:cTn id="31" dur="500"/>
                                        <p:tgtEl>
                                          <p:spTgt spid="16392"/>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16393"/>
                                        </p:tgtEl>
                                        <p:attrNameLst>
                                          <p:attrName>style.visibility</p:attrName>
                                        </p:attrNameLst>
                                      </p:cBhvr>
                                      <p:to>
                                        <p:strVal val="visible"/>
                                      </p:to>
                                    </p:set>
                                    <p:animEffect transition="in" filter="box(in)">
                                      <p:cBhvr>
                                        <p:cTn id="36" dur="500"/>
                                        <p:tgtEl>
                                          <p:spTgt spid="16393"/>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linds(horizontal)">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blinds(horizontal)">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xit" presetSubtype="16" fill="hold" grpId="1" nodeType="clickEffect">
                                  <p:stCondLst>
                                    <p:cond delay="0"/>
                                  </p:stCondLst>
                                  <p:childTnLst>
                                    <p:animEffect transition="out" filter="box(in)">
                                      <p:cBhvr>
                                        <p:cTn id="50" dur="500"/>
                                        <p:tgtEl>
                                          <p:spTgt spid="13"/>
                                        </p:tgtEl>
                                      </p:cBhvr>
                                    </p:animEffect>
                                    <p:set>
                                      <p:cBhvr>
                                        <p:cTn id="51"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0" y="882539"/>
            <a:ext cx="8763000" cy="1076073"/>
          </a:xfrm>
          <a:prstGeom prst="rect">
            <a:avLst/>
          </a:prstGeom>
          <a:noFill/>
          <a:ln w="9525">
            <a:noFill/>
            <a:miter lim="800000"/>
            <a:headEnd/>
            <a:tailEnd/>
          </a:ln>
        </p:spPr>
        <p:txBody>
          <a:bodyPr anchor="ctr"/>
          <a:lstStyle/>
          <a:p>
            <a:pPr>
              <a:lnSpc>
                <a:spcPct val="150000"/>
              </a:lnSpc>
            </a:pPr>
            <a:r>
              <a:rPr lang="en-US" b="1" u="sng" dirty="0" err="1">
                <a:solidFill>
                  <a:schemeClr val="tx2"/>
                </a:solidFill>
                <a:latin typeface="Times New Rioman"/>
                <a:cs typeface="Arial" pitchFamily="34" charset="0"/>
              </a:rPr>
              <a:t>Bài</a:t>
            </a:r>
            <a:r>
              <a:rPr lang="en-US" b="1" u="sng" dirty="0">
                <a:solidFill>
                  <a:schemeClr val="tx2"/>
                </a:solidFill>
                <a:latin typeface="Times New Rioman"/>
                <a:cs typeface="Arial" pitchFamily="34" charset="0"/>
              </a:rPr>
              <a:t> 2:</a:t>
            </a:r>
            <a:r>
              <a:rPr lang="en-US" b="1" dirty="0">
                <a:solidFill>
                  <a:schemeClr val="tx2"/>
                </a:solidFill>
                <a:latin typeface="Times New Rioman"/>
                <a:cs typeface="Arial" pitchFamily="34" charset="0"/>
              </a:rPr>
              <a:t> </a:t>
            </a:r>
            <a:r>
              <a:rPr lang="en-US" b="1" dirty="0" err="1">
                <a:solidFill>
                  <a:schemeClr val="tx2"/>
                </a:solidFill>
                <a:latin typeface="Times New Rioman"/>
                <a:cs typeface="Arial" pitchFamily="34" charset="0"/>
              </a:rPr>
              <a:t>Trong</a:t>
            </a:r>
            <a:r>
              <a:rPr lang="en-US" b="1" dirty="0">
                <a:solidFill>
                  <a:schemeClr val="tx2"/>
                </a:solidFill>
                <a:latin typeface="Times New Rioman"/>
                <a:cs typeface="Arial" pitchFamily="34" charset="0"/>
              </a:rPr>
              <a:t> </a:t>
            </a:r>
            <a:r>
              <a:rPr lang="en-US" b="1" dirty="0" err="1">
                <a:solidFill>
                  <a:schemeClr val="tx2"/>
                </a:solidFill>
                <a:latin typeface="Times New Rioman"/>
                <a:cs typeface="Arial" pitchFamily="34" charset="0"/>
              </a:rPr>
              <a:t>các</a:t>
            </a:r>
            <a:r>
              <a:rPr lang="en-US" b="1" dirty="0">
                <a:solidFill>
                  <a:schemeClr val="tx2"/>
                </a:solidFill>
                <a:latin typeface="Times New Rioman"/>
                <a:cs typeface="Arial" pitchFamily="34" charset="0"/>
              </a:rPr>
              <a:t> </a:t>
            </a:r>
            <a:r>
              <a:rPr lang="en-US" b="1" dirty="0" err="1">
                <a:solidFill>
                  <a:schemeClr val="tx2"/>
                </a:solidFill>
                <a:latin typeface="Times New Rioman"/>
                <a:cs typeface="Arial" pitchFamily="34" charset="0"/>
              </a:rPr>
              <a:t>phân</a:t>
            </a:r>
            <a:r>
              <a:rPr lang="en-US" b="1" dirty="0">
                <a:solidFill>
                  <a:schemeClr val="tx2"/>
                </a:solidFill>
                <a:latin typeface="Times New Rioman"/>
                <a:cs typeface="Arial" pitchFamily="34" charset="0"/>
              </a:rPr>
              <a:t> </a:t>
            </a:r>
            <a:r>
              <a:rPr lang="en-US" b="1" dirty="0" err="1">
                <a:solidFill>
                  <a:schemeClr val="tx2"/>
                </a:solidFill>
                <a:latin typeface="Times New Rioman"/>
                <a:cs typeface="Arial" pitchFamily="34" charset="0"/>
              </a:rPr>
              <a:t>số</a:t>
            </a:r>
            <a:r>
              <a:rPr lang="en-US" b="1" dirty="0">
                <a:solidFill>
                  <a:schemeClr val="tx2"/>
                </a:solidFill>
                <a:latin typeface="Times New Rioman"/>
                <a:cs typeface="Arial" pitchFamily="34" charset="0"/>
              </a:rPr>
              <a:t> </a:t>
            </a:r>
            <a:r>
              <a:rPr lang="en-US" b="1" dirty="0" err="1">
                <a:solidFill>
                  <a:schemeClr val="tx2"/>
                </a:solidFill>
                <a:latin typeface="Times New Rioman"/>
                <a:cs typeface="Arial" pitchFamily="34" charset="0"/>
              </a:rPr>
              <a:t>dưới</a:t>
            </a:r>
            <a:r>
              <a:rPr lang="en-US" b="1" dirty="0">
                <a:solidFill>
                  <a:schemeClr val="tx2"/>
                </a:solidFill>
                <a:latin typeface="Times New Rioman"/>
                <a:cs typeface="Arial" pitchFamily="34" charset="0"/>
              </a:rPr>
              <a:t> </a:t>
            </a:r>
            <a:r>
              <a:rPr lang="en-US" b="1" dirty="0" err="1">
                <a:solidFill>
                  <a:schemeClr val="tx2"/>
                </a:solidFill>
                <a:latin typeface="Times New Rioman"/>
                <a:cs typeface="Arial" pitchFamily="34" charset="0"/>
              </a:rPr>
              <a:t>đây</a:t>
            </a:r>
            <a:r>
              <a:rPr lang="en-US" b="1" dirty="0">
                <a:solidFill>
                  <a:schemeClr val="tx2"/>
                </a:solidFill>
                <a:latin typeface="Times New Rioman"/>
                <a:cs typeface="Arial" pitchFamily="34" charset="0"/>
              </a:rPr>
              <a:t>, </a:t>
            </a:r>
            <a:r>
              <a:rPr lang="en-US" b="1" dirty="0" err="1">
                <a:solidFill>
                  <a:schemeClr val="tx2"/>
                </a:solidFill>
                <a:latin typeface="Times New Rioman"/>
                <a:cs typeface="Arial" pitchFamily="34" charset="0"/>
              </a:rPr>
              <a:t>phân</a:t>
            </a:r>
            <a:r>
              <a:rPr lang="en-US" b="1" dirty="0">
                <a:solidFill>
                  <a:schemeClr val="tx2"/>
                </a:solidFill>
                <a:latin typeface="Times New Rioman"/>
                <a:cs typeface="Arial" pitchFamily="34" charset="0"/>
              </a:rPr>
              <a:t> </a:t>
            </a:r>
            <a:r>
              <a:rPr lang="en-US" b="1" dirty="0" err="1">
                <a:solidFill>
                  <a:schemeClr val="tx2"/>
                </a:solidFill>
                <a:latin typeface="Times New Rioman"/>
                <a:cs typeface="Arial" pitchFamily="34" charset="0"/>
              </a:rPr>
              <a:t>số</a:t>
            </a:r>
            <a:r>
              <a:rPr lang="en-US" b="1" dirty="0">
                <a:solidFill>
                  <a:schemeClr val="tx2"/>
                </a:solidFill>
                <a:latin typeface="Times New Rioman"/>
                <a:cs typeface="Arial" pitchFamily="34" charset="0"/>
              </a:rPr>
              <a:t> </a:t>
            </a:r>
            <a:r>
              <a:rPr lang="en-US" b="1" dirty="0" err="1">
                <a:solidFill>
                  <a:schemeClr val="tx2"/>
                </a:solidFill>
                <a:latin typeface="Times New Rioman"/>
                <a:cs typeface="Arial" pitchFamily="34" charset="0"/>
              </a:rPr>
              <a:t>nào</a:t>
            </a:r>
            <a:r>
              <a:rPr lang="en-US" b="1" dirty="0">
                <a:solidFill>
                  <a:schemeClr val="tx2"/>
                </a:solidFill>
                <a:latin typeface="Times New Rioman"/>
                <a:cs typeface="Arial" pitchFamily="34" charset="0"/>
              </a:rPr>
              <a:t> </a:t>
            </a:r>
            <a:r>
              <a:rPr lang="en-US" b="1" dirty="0" err="1">
                <a:solidFill>
                  <a:schemeClr val="tx2"/>
                </a:solidFill>
                <a:latin typeface="Times New Rioman"/>
                <a:cs typeface="Arial" pitchFamily="34" charset="0"/>
              </a:rPr>
              <a:t>bằng</a:t>
            </a:r>
            <a:r>
              <a:rPr lang="en-US" b="1" dirty="0">
                <a:solidFill>
                  <a:schemeClr val="tx2"/>
                </a:solidFill>
                <a:latin typeface="Times New Rioman"/>
                <a:cs typeface="Arial" pitchFamily="34" charset="0"/>
              </a:rPr>
              <a:t>    </a:t>
            </a:r>
            <a:r>
              <a:rPr lang="en-US" b="1" dirty="0" smtClean="0">
                <a:solidFill>
                  <a:schemeClr val="tx2"/>
                </a:solidFill>
                <a:latin typeface="Times New Rioman"/>
                <a:cs typeface="Arial" pitchFamily="34" charset="0"/>
              </a:rPr>
              <a:t>?</a:t>
            </a:r>
            <a:endParaRPr lang="en-US" b="1" dirty="0">
              <a:solidFill>
                <a:schemeClr val="tx2"/>
              </a:solidFill>
              <a:latin typeface="Times New Rioman"/>
              <a:cs typeface="Arial" pitchFamily="34" charset="0"/>
            </a:endParaRPr>
          </a:p>
        </p:txBody>
      </p:sp>
      <p:graphicFrame>
        <p:nvGraphicFramePr>
          <p:cNvPr id="5" name="Object 11"/>
          <p:cNvGraphicFramePr>
            <a:graphicFrameLocks noChangeAspect="1"/>
          </p:cNvGraphicFramePr>
          <p:nvPr/>
        </p:nvGraphicFramePr>
        <p:xfrm>
          <a:off x="2133600" y="1696325"/>
          <a:ext cx="457200" cy="838200"/>
        </p:xfrm>
        <a:graphic>
          <a:graphicData uri="http://schemas.openxmlformats.org/presentationml/2006/ole">
            <p:oleObj spid="_x0000_s17410" name="Equation" r:id="rId3" imgW="507960" imgH="888840" progId="Equation.DSMT4">
              <p:embed/>
            </p:oleObj>
          </a:graphicData>
        </a:graphic>
      </p:graphicFrame>
      <p:graphicFrame>
        <p:nvGraphicFramePr>
          <p:cNvPr id="6" name="Object 11"/>
          <p:cNvGraphicFramePr>
            <a:graphicFrameLocks noChangeAspect="1"/>
          </p:cNvGraphicFramePr>
          <p:nvPr/>
        </p:nvGraphicFramePr>
        <p:xfrm>
          <a:off x="2688266" y="1696324"/>
          <a:ext cx="524536" cy="838201"/>
        </p:xfrm>
        <a:graphic>
          <a:graphicData uri="http://schemas.openxmlformats.org/presentationml/2006/ole">
            <p:oleObj spid="_x0000_s17411" name="Equation" r:id="rId4" imgW="558720" imgH="901440" progId="Equation.DSMT4">
              <p:embed/>
            </p:oleObj>
          </a:graphicData>
        </a:graphic>
      </p:graphicFrame>
      <p:graphicFrame>
        <p:nvGraphicFramePr>
          <p:cNvPr id="7" name="Object 11"/>
          <p:cNvGraphicFramePr>
            <a:graphicFrameLocks noChangeAspect="1"/>
          </p:cNvGraphicFramePr>
          <p:nvPr/>
        </p:nvGraphicFramePr>
        <p:xfrm>
          <a:off x="3343917" y="1685693"/>
          <a:ext cx="542283" cy="848832"/>
        </p:xfrm>
        <a:graphic>
          <a:graphicData uri="http://schemas.openxmlformats.org/presentationml/2006/ole">
            <p:oleObj spid="_x0000_s17412" name="Equation" r:id="rId5" imgW="533160" imgH="901440" progId="Equation.DSMT4">
              <p:embed/>
            </p:oleObj>
          </a:graphicData>
        </a:graphic>
      </p:graphicFrame>
      <p:graphicFrame>
        <p:nvGraphicFramePr>
          <p:cNvPr id="8" name="Object 11"/>
          <p:cNvGraphicFramePr>
            <a:graphicFrameLocks noChangeAspect="1"/>
          </p:cNvGraphicFramePr>
          <p:nvPr/>
        </p:nvGraphicFramePr>
        <p:xfrm>
          <a:off x="4054483" y="1643160"/>
          <a:ext cx="517517" cy="891365"/>
        </p:xfrm>
        <a:graphic>
          <a:graphicData uri="http://schemas.openxmlformats.org/presentationml/2006/ole">
            <p:oleObj spid="_x0000_s17413" name="Equation" r:id="rId6" imgW="545760" imgH="901440" progId="Equation.DSMT4">
              <p:embed/>
            </p:oleObj>
          </a:graphicData>
        </a:graphic>
      </p:graphicFrame>
      <p:sp>
        <p:nvSpPr>
          <p:cNvPr id="9" name="Text Box 170"/>
          <p:cNvSpPr txBox="1">
            <a:spLocks noChangeArrowheads="1"/>
          </p:cNvSpPr>
          <p:nvPr/>
        </p:nvSpPr>
        <p:spPr bwMode="auto">
          <a:xfrm>
            <a:off x="990600" y="8450"/>
            <a:ext cx="7475538" cy="523875"/>
          </a:xfrm>
          <a:prstGeom prst="rect">
            <a:avLst/>
          </a:prstGeom>
          <a:noFill/>
          <a:ln w="9525">
            <a:noFill/>
            <a:miter lim="800000"/>
            <a:headEnd/>
            <a:tailEnd/>
          </a:ln>
        </p:spPr>
        <p:txBody>
          <a:bodyPr>
            <a:spAutoFit/>
          </a:bodyPr>
          <a:lstStyle/>
          <a:p>
            <a:pPr algn="ctr">
              <a:spcBef>
                <a:spcPct val="50000"/>
              </a:spcBef>
            </a:pPr>
            <a:r>
              <a:rPr lang="en-US" altLang="en-US" sz="2800" b="1" dirty="0">
                <a:solidFill>
                  <a:srgbClr val="0000FF"/>
                </a:solidFill>
                <a:latin typeface="Times New Roman" pitchFamily="18" charset="0"/>
              </a:rPr>
              <a:t>T</a:t>
            </a:r>
            <a:r>
              <a:rPr lang="vi-VN" altLang="en-US" sz="2800" b="1" dirty="0">
                <a:solidFill>
                  <a:srgbClr val="0000FF"/>
                </a:solidFill>
                <a:latin typeface="Times New Roman" pitchFamily="18" charset="0"/>
              </a:rPr>
              <a:t>hứ tư ngày </a:t>
            </a:r>
            <a:r>
              <a:rPr lang="en-US" altLang="en-US" sz="2800" b="1" dirty="0" smtClean="0">
                <a:solidFill>
                  <a:srgbClr val="0000FF"/>
                </a:solidFill>
                <a:latin typeface="Times New Roman" pitchFamily="18" charset="0"/>
              </a:rPr>
              <a:t>17</a:t>
            </a:r>
            <a:r>
              <a:rPr lang="vi-VN" altLang="en-US" sz="2800" b="1" dirty="0" smtClean="0">
                <a:solidFill>
                  <a:srgbClr val="0000FF"/>
                </a:solidFill>
                <a:latin typeface="Times New Roman" pitchFamily="18" charset="0"/>
              </a:rPr>
              <a:t> </a:t>
            </a:r>
            <a:r>
              <a:rPr lang="vi-VN" altLang="en-US" sz="2800" b="1" dirty="0">
                <a:solidFill>
                  <a:srgbClr val="0000FF"/>
                </a:solidFill>
                <a:latin typeface="Times New Roman" pitchFamily="18" charset="0"/>
              </a:rPr>
              <a:t>tháng </a:t>
            </a:r>
            <a:r>
              <a:rPr lang="en-US" altLang="en-US" sz="2800" b="1" dirty="0" smtClean="0">
                <a:solidFill>
                  <a:srgbClr val="0000FF"/>
                </a:solidFill>
                <a:latin typeface="Times New Roman" pitchFamily="18" charset="0"/>
              </a:rPr>
              <a:t>2</a:t>
            </a:r>
            <a:r>
              <a:rPr lang="vi-VN" altLang="en-US" sz="2800" b="1" dirty="0" smtClean="0">
                <a:solidFill>
                  <a:srgbClr val="0000FF"/>
                </a:solidFill>
                <a:latin typeface="Times New Roman" pitchFamily="18" charset="0"/>
              </a:rPr>
              <a:t> </a:t>
            </a:r>
            <a:r>
              <a:rPr lang="vi-VN" altLang="en-US" sz="2800" b="1" dirty="0">
                <a:solidFill>
                  <a:srgbClr val="0000FF"/>
                </a:solidFill>
                <a:latin typeface="Times New Roman" pitchFamily="18" charset="0"/>
              </a:rPr>
              <a:t>năm </a:t>
            </a:r>
            <a:r>
              <a:rPr lang="vi-VN" altLang="en-US" sz="2800" b="1" dirty="0" smtClean="0">
                <a:solidFill>
                  <a:srgbClr val="0000FF"/>
                </a:solidFill>
                <a:latin typeface="Times New Roman" pitchFamily="18" charset="0"/>
              </a:rPr>
              <a:t>202</a:t>
            </a:r>
            <a:r>
              <a:rPr lang="en-US" altLang="en-US" sz="2800" b="1" dirty="0" smtClean="0">
                <a:solidFill>
                  <a:srgbClr val="0000FF"/>
                </a:solidFill>
                <a:latin typeface="Times New Roman" pitchFamily="18" charset="0"/>
              </a:rPr>
              <a:t>1</a:t>
            </a:r>
            <a:r>
              <a:rPr lang="vi-VN" altLang="en-US" sz="2800" b="1" dirty="0" smtClean="0">
                <a:solidFill>
                  <a:srgbClr val="0000FF"/>
                </a:solidFill>
                <a:latin typeface="Times New Roman" pitchFamily="18" charset="0"/>
              </a:rPr>
              <a:t> </a:t>
            </a:r>
            <a:endParaRPr lang="en-US" altLang="en-US" sz="2800" b="1" dirty="0">
              <a:solidFill>
                <a:srgbClr val="0000FF"/>
              </a:solidFill>
              <a:latin typeface="Times New Roman" pitchFamily="18" charset="0"/>
            </a:endParaRPr>
          </a:p>
        </p:txBody>
      </p:sp>
      <p:sp>
        <p:nvSpPr>
          <p:cNvPr id="10" name="TextBox 35"/>
          <p:cNvSpPr txBox="1">
            <a:spLocks noChangeArrowheads="1"/>
          </p:cNvSpPr>
          <p:nvPr/>
        </p:nvSpPr>
        <p:spPr bwMode="auto">
          <a:xfrm>
            <a:off x="2819400" y="328859"/>
            <a:ext cx="3810000" cy="954107"/>
          </a:xfrm>
          <a:prstGeom prst="rect">
            <a:avLst/>
          </a:prstGeom>
          <a:noFill/>
          <a:ln w="9525">
            <a:noFill/>
            <a:miter lim="800000"/>
            <a:headEnd/>
            <a:tailEnd/>
          </a:ln>
        </p:spPr>
        <p:txBody>
          <a:bodyPr wrap="square">
            <a:spAutoFit/>
          </a:bodyPr>
          <a:lstStyle/>
          <a:p>
            <a:r>
              <a:rPr lang="en-US" sz="2800" b="1" dirty="0" smtClean="0">
                <a:solidFill>
                  <a:srgbClr val="0000FF"/>
                </a:solidFill>
                <a:latin typeface="Times New Roman" pitchFamily="18" charset="0"/>
                <a:cs typeface="Times New Roman" pitchFamily="18" charset="0"/>
              </a:rPr>
              <a:t>            </a:t>
            </a:r>
            <a:r>
              <a:rPr lang="en-US" sz="2800" b="1" u="sng" dirty="0" err="1" smtClean="0">
                <a:solidFill>
                  <a:srgbClr val="0000FF"/>
                </a:solidFill>
                <a:latin typeface="Times New Roman" pitchFamily="18" charset="0"/>
                <a:cs typeface="Times New Roman" pitchFamily="18" charset="0"/>
              </a:rPr>
              <a:t>Toán</a:t>
            </a:r>
            <a:endParaRPr lang="en-US" sz="2800" b="1" u="sng" dirty="0" smtClean="0">
              <a:solidFill>
                <a:srgbClr val="0000FF"/>
              </a:solidFill>
              <a:latin typeface="Times New Roman" pitchFamily="18" charset="0"/>
              <a:cs typeface="Times New Roman" pitchFamily="18" charset="0"/>
            </a:endParaRPr>
          </a:p>
          <a:p>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Luyện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tập</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chung</a:t>
            </a:r>
            <a:endParaRPr lang="en-US" sz="2800" b="1" dirty="0">
              <a:solidFill>
                <a:srgbClr val="0000FF"/>
              </a:solidFill>
              <a:latin typeface="Times New Roman" pitchFamily="18" charset="0"/>
              <a:cs typeface="Times New Roman" pitchFamily="18" charset="0"/>
            </a:endParaRPr>
          </a:p>
        </p:txBody>
      </p:sp>
      <p:graphicFrame>
        <p:nvGraphicFramePr>
          <p:cNvPr id="11" name="Object 10"/>
          <p:cNvGraphicFramePr>
            <a:graphicFrameLocks noChangeAspect="1"/>
          </p:cNvGraphicFramePr>
          <p:nvPr/>
        </p:nvGraphicFramePr>
        <p:xfrm>
          <a:off x="5943600" y="1187748"/>
          <a:ext cx="228600" cy="622300"/>
        </p:xfrm>
        <a:graphic>
          <a:graphicData uri="http://schemas.openxmlformats.org/presentationml/2006/ole">
            <p:oleObj spid="_x0000_s17414" name="Equation" r:id="rId7" imgW="152280" imgH="393480" progId="Equation.DSMT4">
              <p:embed/>
            </p:oleObj>
          </a:graphicData>
        </a:graphic>
      </p:graphicFrame>
      <p:sp>
        <p:nvSpPr>
          <p:cNvPr id="13" name="TextBox 12"/>
          <p:cNvSpPr txBox="1"/>
          <p:nvPr/>
        </p:nvSpPr>
        <p:spPr>
          <a:xfrm>
            <a:off x="228600" y="2550465"/>
            <a:ext cx="6934200" cy="461665"/>
          </a:xfrm>
          <a:prstGeom prst="rect">
            <a:avLst/>
          </a:prstGeom>
          <a:noFill/>
        </p:spPr>
        <p:txBody>
          <a:bodyPr wrap="square" rtlCol="0">
            <a:spAutoFit/>
          </a:bodyPr>
          <a:lstStyle/>
          <a:p>
            <a:r>
              <a:rPr lang="en-US" sz="2400" dirty="0" err="1" smtClean="0">
                <a:latin typeface="Times New Rioman"/>
              </a:rPr>
              <a:t>Để</a:t>
            </a:r>
            <a:r>
              <a:rPr lang="en-US" sz="2400" dirty="0" smtClean="0">
                <a:latin typeface="Times New Rioman"/>
              </a:rPr>
              <a:t> </a:t>
            </a:r>
            <a:r>
              <a:rPr lang="en-US" sz="2400" dirty="0" err="1" smtClean="0">
                <a:latin typeface="Times New Rioman"/>
              </a:rPr>
              <a:t>tìm</a:t>
            </a:r>
            <a:r>
              <a:rPr lang="en-US" sz="2400" dirty="0" smtClean="0">
                <a:latin typeface="Times New Rioman"/>
              </a:rPr>
              <a:t> </a:t>
            </a:r>
            <a:r>
              <a:rPr lang="en-US" sz="2400" dirty="0" err="1" smtClean="0">
                <a:latin typeface="Times New Rioman"/>
              </a:rPr>
              <a:t>được</a:t>
            </a:r>
            <a:r>
              <a:rPr lang="en-US" sz="2400" dirty="0" smtClean="0">
                <a:latin typeface="Times New Rioman"/>
              </a:rPr>
              <a:t> </a:t>
            </a:r>
            <a:r>
              <a:rPr lang="en-US" sz="2400" dirty="0" err="1" smtClean="0">
                <a:latin typeface="Times New Rioman"/>
              </a:rPr>
              <a:t>phân</a:t>
            </a:r>
            <a:r>
              <a:rPr lang="en-US" sz="2400" dirty="0" smtClean="0">
                <a:latin typeface="Times New Rioman"/>
              </a:rPr>
              <a:t> </a:t>
            </a:r>
            <a:r>
              <a:rPr lang="en-US" sz="2400" dirty="0" err="1" smtClean="0">
                <a:latin typeface="Times New Rioman"/>
              </a:rPr>
              <a:t>số</a:t>
            </a:r>
            <a:r>
              <a:rPr lang="en-US" sz="2400" dirty="0" smtClean="0">
                <a:latin typeface="Times New Rioman"/>
              </a:rPr>
              <a:t> </a:t>
            </a:r>
            <a:r>
              <a:rPr lang="en-US" sz="2400" dirty="0" err="1" smtClean="0">
                <a:latin typeface="Times New Rioman"/>
              </a:rPr>
              <a:t>bằng</a:t>
            </a:r>
            <a:r>
              <a:rPr lang="en-US" dirty="0" smtClean="0">
                <a:latin typeface="Times New Rioman"/>
              </a:rPr>
              <a:t>       </a:t>
            </a:r>
            <a:r>
              <a:rPr lang="en-US" sz="2400" dirty="0" err="1" smtClean="0">
                <a:latin typeface="Times New Rioman"/>
              </a:rPr>
              <a:t>em</a:t>
            </a:r>
            <a:r>
              <a:rPr lang="en-US" sz="2400" dirty="0" smtClean="0">
                <a:latin typeface="Times New Rioman"/>
              </a:rPr>
              <a:t> </a:t>
            </a:r>
            <a:r>
              <a:rPr lang="en-US" sz="2400" dirty="0" err="1" smtClean="0">
                <a:latin typeface="Times New Rioman"/>
              </a:rPr>
              <a:t>dựa</a:t>
            </a:r>
            <a:r>
              <a:rPr lang="en-US" sz="2400" dirty="0" smtClean="0">
                <a:latin typeface="Times New Rioman"/>
              </a:rPr>
              <a:t> </a:t>
            </a:r>
            <a:r>
              <a:rPr lang="en-US" sz="2400" dirty="0" err="1" smtClean="0">
                <a:latin typeface="Times New Rioman"/>
              </a:rPr>
              <a:t>vào</a:t>
            </a:r>
            <a:r>
              <a:rPr lang="en-US" sz="2400" dirty="0" smtClean="0">
                <a:latin typeface="Times New Rioman"/>
              </a:rPr>
              <a:t> </a:t>
            </a:r>
            <a:r>
              <a:rPr lang="en-US" sz="2400" dirty="0" err="1" smtClean="0">
                <a:latin typeface="Times New Rioman"/>
              </a:rPr>
              <a:t>đâu</a:t>
            </a:r>
            <a:r>
              <a:rPr lang="en-US" sz="2400" dirty="0" smtClean="0">
                <a:latin typeface="Times New Rioman"/>
              </a:rPr>
              <a:t>?</a:t>
            </a:r>
            <a:endParaRPr lang="en-US" sz="2400" dirty="0">
              <a:latin typeface="Times New Rioman"/>
            </a:endParaRPr>
          </a:p>
        </p:txBody>
      </p:sp>
      <p:graphicFrame>
        <p:nvGraphicFramePr>
          <p:cNvPr id="17415" name="Object 7"/>
          <p:cNvGraphicFramePr>
            <a:graphicFrameLocks noChangeAspect="1"/>
          </p:cNvGraphicFramePr>
          <p:nvPr/>
        </p:nvGraphicFramePr>
        <p:xfrm>
          <a:off x="4038600" y="2499088"/>
          <a:ext cx="228600" cy="622300"/>
        </p:xfrm>
        <a:graphic>
          <a:graphicData uri="http://schemas.openxmlformats.org/presentationml/2006/ole">
            <p:oleObj spid="_x0000_s17415" name="Equation" r:id="rId8" imgW="152280" imgH="393480" progId="Equation.DSMT4">
              <p:embed/>
            </p:oleObj>
          </a:graphicData>
        </a:graphic>
      </p:graphicFrame>
      <p:sp>
        <p:nvSpPr>
          <p:cNvPr id="14" name="TextBox 13"/>
          <p:cNvSpPr txBox="1"/>
          <p:nvPr/>
        </p:nvSpPr>
        <p:spPr>
          <a:xfrm>
            <a:off x="0" y="3442259"/>
            <a:ext cx="9144000" cy="1569660"/>
          </a:xfrm>
          <a:prstGeom prst="rect">
            <a:avLst/>
          </a:prstGeom>
          <a:noFill/>
        </p:spPr>
        <p:txBody>
          <a:bodyPr wrap="square" rtlCol="0">
            <a:spAutoFit/>
          </a:bodyPr>
          <a:lstStyle/>
          <a:p>
            <a:pPr marL="285750" indent="-285750">
              <a:buFont typeface="Arial" pitchFamily="34" charset="0"/>
              <a:buChar char="•"/>
            </a:pP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mẫu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0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a:t>
            </a:r>
          </a:p>
          <a:p>
            <a:pPr marL="285750" indent="-285750">
              <a:buFont typeface="Arial" pitchFamily="34" charset="0"/>
              <a:buChar char="•"/>
            </a:pP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mẫu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cùng</a:t>
            </a:r>
            <a:r>
              <a:rPr lang="en-US" sz="2400" dirty="0" smtClean="0">
                <a:latin typeface="Times New Roman" pitchFamily="18" charset="0"/>
                <a:cs typeface="Times New Roman" pitchFamily="18" charset="0"/>
              </a:rPr>
              <a:t> chia </a:t>
            </a:r>
            <a:r>
              <a:rPr lang="en-US" sz="2400" dirty="0" err="1" smtClean="0">
                <a:latin typeface="Times New Roman" pitchFamily="18" charset="0"/>
                <a:cs typeface="Times New Roman" pitchFamily="18" charset="0"/>
              </a:rPr>
              <a:t>hết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 0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chia ta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bằng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15" name="TextBox 14"/>
          <p:cNvSpPr txBox="1"/>
          <p:nvPr/>
        </p:nvSpPr>
        <p:spPr>
          <a:xfrm>
            <a:off x="228600" y="2981092"/>
            <a:ext cx="8534400" cy="461665"/>
          </a:xfrm>
          <a:prstGeom prst="rect">
            <a:avLst/>
          </a:prstGeom>
          <a:noFill/>
        </p:spPr>
        <p:txBody>
          <a:bodyPr wrap="square" rtlCol="0">
            <a:spAutoFit/>
          </a:bodyPr>
          <a:lstStyle/>
          <a:p>
            <a:r>
              <a:rPr lang="en-US" sz="2400" dirty="0" err="1" smtClean="0">
                <a:latin typeface="Times New Rioman"/>
              </a:rPr>
              <a:t>Nêu</a:t>
            </a:r>
            <a:r>
              <a:rPr lang="en-US" sz="2400" dirty="0" smtClean="0">
                <a:latin typeface="Times New Rioman"/>
              </a:rPr>
              <a:t> </a:t>
            </a:r>
            <a:r>
              <a:rPr lang="en-US" sz="2400" dirty="0" err="1" smtClean="0">
                <a:latin typeface="Times New Rioman"/>
              </a:rPr>
              <a:t>tính</a:t>
            </a:r>
            <a:r>
              <a:rPr lang="en-US" sz="2400" dirty="0" smtClean="0">
                <a:latin typeface="Times New Rioman"/>
              </a:rPr>
              <a:t> </a:t>
            </a:r>
            <a:r>
              <a:rPr lang="en-US" sz="2400" dirty="0" err="1" smtClean="0">
                <a:latin typeface="Times New Rioman"/>
              </a:rPr>
              <a:t>chất</a:t>
            </a:r>
            <a:r>
              <a:rPr lang="en-US" sz="2400" dirty="0" smtClean="0">
                <a:latin typeface="Times New Rioman"/>
              </a:rPr>
              <a:t> </a:t>
            </a:r>
            <a:r>
              <a:rPr lang="en-US" sz="2400" dirty="0" err="1" smtClean="0">
                <a:latin typeface="Times New Rioman"/>
              </a:rPr>
              <a:t>cơ</a:t>
            </a:r>
            <a:r>
              <a:rPr lang="en-US" sz="2400" dirty="0" smtClean="0">
                <a:latin typeface="Times New Rioman"/>
              </a:rPr>
              <a:t> </a:t>
            </a:r>
            <a:r>
              <a:rPr lang="en-US" sz="2400" dirty="0" err="1" smtClean="0">
                <a:latin typeface="Times New Rioman"/>
              </a:rPr>
              <a:t>bản</a:t>
            </a:r>
            <a:r>
              <a:rPr lang="en-US" sz="2400" dirty="0" smtClean="0">
                <a:latin typeface="Times New Rioman"/>
              </a:rPr>
              <a:t> </a:t>
            </a:r>
            <a:r>
              <a:rPr lang="en-US" sz="2400" dirty="0" err="1" smtClean="0">
                <a:latin typeface="Times New Rioman"/>
              </a:rPr>
              <a:t>của</a:t>
            </a:r>
            <a:r>
              <a:rPr lang="en-US" sz="2400" dirty="0" smtClean="0">
                <a:latin typeface="Times New Rioman"/>
              </a:rPr>
              <a:t> </a:t>
            </a:r>
            <a:r>
              <a:rPr lang="en-US" sz="2400" dirty="0" err="1" smtClean="0">
                <a:latin typeface="Times New Rioman"/>
              </a:rPr>
              <a:t>phân</a:t>
            </a:r>
            <a:r>
              <a:rPr lang="en-US" sz="2400" dirty="0" smtClean="0">
                <a:latin typeface="Times New Rioman"/>
              </a:rPr>
              <a:t> </a:t>
            </a:r>
            <a:r>
              <a:rPr lang="en-US" sz="2400" dirty="0" err="1" smtClean="0">
                <a:latin typeface="Times New Rioman"/>
              </a:rPr>
              <a:t>số</a:t>
            </a:r>
            <a:r>
              <a:rPr lang="en-US" sz="2400" dirty="0" smtClean="0">
                <a:latin typeface="Times New Rioman"/>
              </a:rPr>
              <a:t>.</a:t>
            </a:r>
            <a:endParaRPr lang="en-US" sz="2400" dirty="0">
              <a:latin typeface="Times New Ri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par>
                                <p:cTn id="14" presetID="3" presetClass="entr" presetSubtype="1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xit" presetSubtype="10" fill="hold" nodeType="clickEffect">
                                  <p:stCondLst>
                                    <p:cond delay="0"/>
                                  </p:stCondLst>
                                  <p:childTnLst>
                                    <p:animEffect transition="out" filter="blinds(horizontal)">
                                      <p:cBhvr>
                                        <p:cTn id="20" dur="500"/>
                                        <p:tgtEl>
                                          <p:spTgt spid="5"/>
                                        </p:tgtEl>
                                      </p:cBhvr>
                                    </p:animEffect>
                                    <p:set>
                                      <p:cBhvr>
                                        <p:cTn id="21" dur="1" fill="hold">
                                          <p:stCondLst>
                                            <p:cond delay="499"/>
                                          </p:stCondLst>
                                        </p:cTn>
                                        <p:tgtEl>
                                          <p:spTgt spid="5"/>
                                        </p:tgtEl>
                                        <p:attrNameLst>
                                          <p:attrName>style.visibility</p:attrName>
                                        </p:attrNameLst>
                                      </p:cBhvr>
                                      <p:to>
                                        <p:strVal val="hidden"/>
                                      </p:to>
                                    </p:set>
                                  </p:childTnLst>
                                </p:cTn>
                              </p:par>
                              <p:par>
                                <p:cTn id="22" presetID="3" presetClass="exit" presetSubtype="10" fill="hold" nodeType="withEffect">
                                  <p:stCondLst>
                                    <p:cond delay="0"/>
                                  </p:stCondLst>
                                  <p:childTnLst>
                                    <p:animEffect transition="out" filter="blinds(horizontal)">
                                      <p:cBhvr>
                                        <p:cTn id="23" dur="500"/>
                                        <p:tgtEl>
                                          <p:spTgt spid="8"/>
                                        </p:tgtEl>
                                      </p:cBhvr>
                                    </p:animEffect>
                                    <p:set>
                                      <p:cBhvr>
                                        <p:cTn id="24" dur="1" fill="hold">
                                          <p:stCondLst>
                                            <p:cond delay="499"/>
                                          </p:stCondLst>
                                        </p:cTn>
                                        <p:tgtEl>
                                          <p:spTgt spid="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17415"/>
                                        </p:tgtEl>
                                        <p:attrNameLst>
                                          <p:attrName>style.visibility</p:attrName>
                                        </p:attrNameLst>
                                      </p:cBhvr>
                                      <p:to>
                                        <p:strVal val="visible"/>
                                      </p:to>
                                    </p:set>
                                    <p:animEffect transition="in" filter="blinds(horizontal)">
                                      <p:cBhvr>
                                        <p:cTn id="29" dur="500"/>
                                        <p:tgtEl>
                                          <p:spTgt spid="17415"/>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heel(1)">
                                      <p:cBhvr>
                                        <p:cTn id="4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p:spPr>
      </p:pic>
      <p:sp>
        <p:nvSpPr>
          <p:cNvPr id="5" name="TextBox 4"/>
          <p:cNvSpPr txBox="1"/>
          <p:nvPr/>
        </p:nvSpPr>
        <p:spPr>
          <a:xfrm>
            <a:off x="381000" y="29441"/>
            <a:ext cx="6629400" cy="523220"/>
          </a:xfrm>
          <a:prstGeom prst="rect">
            <a:avLst/>
          </a:prstGeom>
          <a:noFill/>
        </p:spPr>
        <p:txBody>
          <a:bodyPr wrap="square" rtlCol="0">
            <a:spAutoFit/>
          </a:bodyPr>
          <a:lstStyle/>
          <a:p>
            <a:r>
              <a:rPr lang="en-US" sz="2800" b="1" dirty="0" err="1" smtClean="0">
                <a:solidFill>
                  <a:srgbClr val="002060"/>
                </a:solidFill>
                <a:latin typeface="Times New Roman" pitchFamily="18" charset="0"/>
                <a:cs typeface="Times New Roman" pitchFamily="18" charset="0"/>
              </a:rPr>
              <a:t>Bài</a:t>
            </a:r>
            <a:r>
              <a:rPr lang="en-US" sz="2800" b="1" dirty="0" smtClean="0">
                <a:solidFill>
                  <a:srgbClr val="002060"/>
                </a:solidFill>
                <a:latin typeface="Times New Roman" pitchFamily="18" charset="0"/>
                <a:cs typeface="Times New Roman" pitchFamily="18" charset="0"/>
              </a:rPr>
              <a:t> 3 : </a:t>
            </a:r>
            <a:r>
              <a:rPr lang="en-US" sz="2800" b="1" dirty="0" err="1" smtClean="0">
                <a:solidFill>
                  <a:srgbClr val="002060"/>
                </a:solidFill>
                <a:latin typeface="Times New Roman" pitchFamily="18" charset="0"/>
                <a:cs typeface="Times New Roman" pitchFamily="18" charset="0"/>
              </a:rPr>
              <a:t>Quy</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đồng</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mẫu</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số</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các</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phân</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số</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sau</a:t>
            </a:r>
            <a:r>
              <a:rPr lang="en-US" sz="2800" b="1" dirty="0" smtClean="0">
                <a:solidFill>
                  <a:srgbClr val="002060"/>
                </a:solidFill>
                <a:latin typeface="Times New Roman" pitchFamily="18" charset="0"/>
                <a:cs typeface="Times New Roman" pitchFamily="18" charset="0"/>
              </a:rPr>
              <a:t> :</a:t>
            </a:r>
            <a:endParaRPr lang="en-US" sz="2800" b="1" dirty="0">
              <a:solidFill>
                <a:srgbClr val="002060"/>
              </a:solidFill>
              <a:latin typeface="Times New Roman" pitchFamily="18" charset="0"/>
              <a:cs typeface="Times New Roman" pitchFamily="18" charset="0"/>
            </a:endParaRPr>
          </a:p>
        </p:txBody>
      </p:sp>
      <mc:AlternateContent xmlns:mc="http://schemas.openxmlformats.org/markup-compatibility/2006">
        <mc:Choice xmlns:a14="http://schemas.microsoft.com/office/drawing/2010/main" xmlns="" Requires="a14">
          <p:sp>
            <p:nvSpPr>
              <p:cNvPr id="17" name="TextBox 16"/>
              <p:cNvSpPr txBox="1"/>
              <p:nvPr/>
            </p:nvSpPr>
            <p:spPr>
              <a:xfrm>
                <a:off x="228600" y="552661"/>
                <a:ext cx="1901538" cy="741806"/>
              </a:xfrm>
              <a:prstGeom prst="rect">
                <a:avLst/>
              </a:prstGeom>
              <a:noFill/>
            </p:spPr>
            <p:txBody>
              <a:bodyPr wrap="square" rtlCol="0">
                <a:spAutoFit/>
              </a:bodyPr>
              <a:lstStyle/>
              <a:p>
                <a:pPr algn="ctr"/>
                <a:r>
                  <a:rPr lang="en-US" sz="2800" b="1" dirty="0" smtClean="0">
                    <a:solidFill>
                      <a:srgbClr val="002060"/>
                    </a:solidFill>
                    <a:latin typeface="Times New Roman" pitchFamily="18" charset="0"/>
                    <a:cs typeface="Times New Roman" pitchFamily="18" charset="0"/>
                  </a:rPr>
                  <a:t>a</a:t>
                </a:r>
                <a14:m>
                  <m:oMath xmlns:m="http://schemas.openxmlformats.org/officeDocument/2006/math">
                    <m:r>
                      <a:rPr lang="en-US" sz="2800" b="1" i="0" smtClean="0">
                        <a:solidFill>
                          <a:srgbClr val="002060"/>
                        </a:solidFill>
                        <a:latin typeface="Cambria Math"/>
                      </a:rPr>
                      <m:t>) </m:t>
                    </m:r>
                    <m:f>
                      <m:fPr>
                        <m:ctrlPr>
                          <a:rPr lang="en-US" sz="2800" b="1" i="1" smtClean="0">
                            <a:solidFill>
                              <a:srgbClr val="002060"/>
                            </a:solidFill>
                            <a:latin typeface="Cambria Math" panose="02040503050406030204" pitchFamily="18" charset="0"/>
                          </a:rPr>
                        </m:ctrlPr>
                      </m:fPr>
                      <m:num>
                        <m:r>
                          <a:rPr lang="en-US" sz="2800" b="1" i="1" smtClean="0">
                            <a:solidFill>
                              <a:srgbClr val="002060"/>
                            </a:solidFill>
                            <a:latin typeface="Cambria Math"/>
                          </a:rPr>
                          <m:t>𝟒</m:t>
                        </m:r>
                      </m:num>
                      <m:den>
                        <m:r>
                          <a:rPr lang="en-US" sz="2800" b="1" i="1" smtClean="0">
                            <a:solidFill>
                              <a:srgbClr val="002060"/>
                            </a:solidFill>
                            <a:latin typeface="Cambria Math"/>
                          </a:rPr>
                          <m:t>𝟑</m:t>
                        </m:r>
                      </m:den>
                    </m:f>
                  </m:oMath>
                </a14:m>
                <a:r>
                  <a:rPr lang="en-US" sz="2800" b="1" dirty="0" smtClean="0">
                    <a:solidFill>
                      <a:srgbClr val="002060"/>
                    </a:solidFill>
                    <a:latin typeface="Times New Roman" pitchFamily="18" charset="0"/>
                    <a:cs typeface="Times New Roman" pitchFamily="18" charset="0"/>
                  </a:rPr>
                  <a:t/>
                </a:r>
                <a:r>
                  <a:rPr lang="en-US" sz="2800" b="1" dirty="0" err="1" smtClean="0">
                    <a:solidFill>
                      <a:srgbClr val="002060"/>
                    </a:solidFill>
                    <a:latin typeface="Times New Roman" pitchFamily="18" charset="0"/>
                    <a:cs typeface="Times New Roman" pitchFamily="18" charset="0"/>
                  </a:rPr>
                  <a:t>và</a:t>
                </a:r>
                <a:r>
                  <a:rPr lang="en-US" sz="2800" b="1" dirty="0" smtClean="0">
                    <a:solidFill>
                      <a:srgbClr val="002060"/>
                    </a:solidFill>
                    <a:latin typeface="Times New Roman" pitchFamily="18" charset="0"/>
                    <a:cs typeface="Times New Roman" pitchFamily="18" charset="0"/>
                  </a:rPr>
                  <a:t/>
                </a:r>
                <a14:m>
                  <m:oMath xmlns:m="http://schemas.openxmlformats.org/officeDocument/2006/math">
                    <m:f>
                      <m:fPr>
                        <m:ctrlPr>
                          <a:rPr lang="en-US" sz="2800" b="1" i="1" smtClean="0">
                            <a:solidFill>
                              <a:srgbClr val="002060"/>
                            </a:solidFill>
                            <a:latin typeface="Cambria Math" panose="02040503050406030204" pitchFamily="18" charset="0"/>
                          </a:rPr>
                        </m:ctrlPr>
                      </m:fPr>
                      <m:num>
                        <m:r>
                          <a:rPr lang="en-US" sz="2800" b="1" i="1" smtClean="0">
                            <a:solidFill>
                              <a:srgbClr val="002060"/>
                            </a:solidFill>
                            <a:latin typeface="Cambria Math"/>
                          </a:rPr>
                          <m:t>𝟓</m:t>
                        </m:r>
                      </m:num>
                      <m:den>
                        <m:r>
                          <a:rPr lang="en-US" sz="2800" b="1" i="1" smtClean="0">
                            <a:solidFill>
                              <a:srgbClr val="002060"/>
                            </a:solidFill>
                            <a:latin typeface="Cambria Math"/>
                          </a:rPr>
                          <m:t>𝟖</m:t>
                        </m:r>
                      </m:den>
                    </m:f>
                  </m:oMath>
                </a14:m>
                <a:endParaRPr lang="en-US" sz="2800" b="1" dirty="0">
                  <a:solidFill>
                    <a:srgbClr val="002060"/>
                  </a:solidFill>
                  <a:latin typeface="Times New Roman" pitchFamily="18" charset="0"/>
                  <a:cs typeface="Times New Roman" pitchFamily="18" charset="0"/>
                </a:endParaRPr>
              </a:p>
            </p:txBody>
          </p:sp>
        </mc:Choice>
        <mc:Fallback>
          <p:sp>
            <p:nvSpPr>
              <p:cNvPr id="17" name="TextBox 16"/>
              <p:cNvSpPr txBox="1">
                <a:spLocks noRot="1" noChangeAspect="1" noMove="1" noResize="1" noEditPoints="1" noAdjustHandles="1" noChangeArrowheads="1" noChangeShapeType="1" noTextEdit="1"/>
              </p:cNvSpPr>
              <p:nvPr/>
            </p:nvSpPr>
            <p:spPr>
              <a:xfrm>
                <a:off x="228600" y="552661"/>
                <a:ext cx="1901538" cy="741806"/>
              </a:xfrm>
              <a:prstGeom prst="rect">
                <a:avLst/>
              </a:prstGeom>
              <a:blipFill rotWithShape="1">
                <a:blip r:embed="rId3" cstate="print"/>
                <a:stretch>
                  <a:fillRect r="-643" b="-661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18" name="TextBox 17"/>
              <p:cNvSpPr txBox="1"/>
              <p:nvPr/>
            </p:nvSpPr>
            <p:spPr>
              <a:xfrm>
                <a:off x="3049731" y="552661"/>
                <a:ext cx="1901538" cy="741806"/>
              </a:xfrm>
              <a:prstGeom prst="rect">
                <a:avLst/>
              </a:prstGeom>
              <a:noFill/>
            </p:spPr>
            <p:txBody>
              <a:bodyPr wrap="square" rtlCol="0">
                <a:spAutoFit/>
              </a:bodyPr>
              <a:lstStyle/>
              <a:p>
                <a:pPr algn="ctr"/>
                <a:r>
                  <a:rPr lang="en-US" sz="2800" b="1" dirty="0" smtClean="0">
                    <a:solidFill>
                      <a:srgbClr val="002060"/>
                    </a:solidFill>
                    <a:latin typeface="Times New Roman" pitchFamily="18" charset="0"/>
                    <a:cs typeface="Times New Roman" pitchFamily="18" charset="0"/>
                  </a:rPr>
                  <a:t>b</a:t>
                </a:r>
                <a14:m>
                  <m:oMath xmlns:m="http://schemas.openxmlformats.org/officeDocument/2006/math">
                    <m:r>
                      <a:rPr lang="en-US" sz="2800" b="1" i="0" smtClean="0">
                        <a:solidFill>
                          <a:srgbClr val="002060"/>
                        </a:solidFill>
                        <a:latin typeface="Cambria Math"/>
                      </a:rPr>
                      <m:t>) </m:t>
                    </m:r>
                    <m:f>
                      <m:fPr>
                        <m:ctrlPr>
                          <a:rPr lang="en-US" sz="2800" b="1" i="1" smtClean="0">
                            <a:solidFill>
                              <a:srgbClr val="002060"/>
                            </a:solidFill>
                            <a:latin typeface="Cambria Math" panose="02040503050406030204" pitchFamily="18" charset="0"/>
                          </a:rPr>
                        </m:ctrlPr>
                      </m:fPr>
                      <m:num>
                        <m:r>
                          <a:rPr lang="en-US" sz="2800" b="1" i="1" smtClean="0">
                            <a:solidFill>
                              <a:srgbClr val="002060"/>
                            </a:solidFill>
                            <a:latin typeface="Cambria Math"/>
                          </a:rPr>
                          <m:t>𝟒</m:t>
                        </m:r>
                      </m:num>
                      <m:den>
                        <m:r>
                          <a:rPr lang="en-US" sz="2800" b="1" i="1" smtClean="0">
                            <a:solidFill>
                              <a:srgbClr val="002060"/>
                            </a:solidFill>
                            <a:latin typeface="Cambria Math"/>
                          </a:rPr>
                          <m:t>𝟓</m:t>
                        </m:r>
                      </m:den>
                    </m:f>
                  </m:oMath>
                </a14:m>
                <a:r>
                  <a:rPr lang="en-US" sz="2800" b="1" dirty="0" smtClean="0">
                    <a:solidFill>
                      <a:srgbClr val="002060"/>
                    </a:solidFill>
                    <a:latin typeface="Times New Roman" pitchFamily="18" charset="0"/>
                    <a:cs typeface="Times New Roman" pitchFamily="18" charset="0"/>
                  </a:rPr>
                  <a:t/>
                </a:r>
                <a:r>
                  <a:rPr lang="en-US" sz="2800" b="1" dirty="0" err="1" smtClean="0">
                    <a:solidFill>
                      <a:srgbClr val="002060"/>
                    </a:solidFill>
                    <a:latin typeface="Times New Roman" pitchFamily="18" charset="0"/>
                    <a:cs typeface="Times New Roman" pitchFamily="18" charset="0"/>
                  </a:rPr>
                  <a:t>và</a:t>
                </a:r>
                <a:r>
                  <a:rPr lang="en-US" sz="2800" b="1" dirty="0" smtClean="0">
                    <a:solidFill>
                      <a:srgbClr val="002060"/>
                    </a:solidFill>
                    <a:latin typeface="Times New Roman" pitchFamily="18" charset="0"/>
                    <a:cs typeface="Times New Roman" pitchFamily="18" charset="0"/>
                  </a:rPr>
                  <a:t/>
                </a:r>
                <a14:m>
                  <m:oMath xmlns:m="http://schemas.openxmlformats.org/officeDocument/2006/math">
                    <m:f>
                      <m:fPr>
                        <m:ctrlPr>
                          <a:rPr lang="en-US" sz="2800" b="1" i="1" smtClean="0">
                            <a:solidFill>
                              <a:srgbClr val="002060"/>
                            </a:solidFill>
                            <a:latin typeface="Cambria Math" panose="02040503050406030204" pitchFamily="18" charset="0"/>
                          </a:rPr>
                        </m:ctrlPr>
                      </m:fPr>
                      <m:num>
                        <m:r>
                          <a:rPr lang="en-US" sz="2800" b="1" i="1" smtClean="0">
                            <a:solidFill>
                              <a:srgbClr val="002060"/>
                            </a:solidFill>
                            <a:latin typeface="Cambria Math"/>
                          </a:rPr>
                          <m:t>𝟓</m:t>
                        </m:r>
                      </m:num>
                      <m:den>
                        <m:r>
                          <a:rPr lang="en-US" sz="2800" b="1" i="1" smtClean="0">
                            <a:solidFill>
                              <a:srgbClr val="002060"/>
                            </a:solidFill>
                            <a:latin typeface="Cambria Math"/>
                          </a:rPr>
                          <m:t>𝟗</m:t>
                        </m:r>
                      </m:den>
                    </m:f>
                  </m:oMath>
                </a14:m>
                <a:endParaRPr lang="en-US" sz="2800" b="1" dirty="0">
                  <a:solidFill>
                    <a:srgbClr val="002060"/>
                  </a:solidFill>
                  <a:latin typeface="Times New Roman" pitchFamily="18" charset="0"/>
                  <a:cs typeface="Times New Roman" pitchFamily="18" charset="0"/>
                </a:endParaRPr>
              </a:p>
            </p:txBody>
          </p:sp>
        </mc:Choice>
        <mc:Fallback>
          <p:sp>
            <p:nvSpPr>
              <p:cNvPr id="18" name="TextBox 17"/>
              <p:cNvSpPr txBox="1">
                <a:spLocks noRot="1" noChangeAspect="1" noMove="1" noResize="1" noEditPoints="1" noAdjustHandles="1" noChangeArrowheads="1" noChangeShapeType="1" noTextEdit="1"/>
              </p:cNvSpPr>
              <p:nvPr/>
            </p:nvSpPr>
            <p:spPr>
              <a:xfrm>
                <a:off x="3049731" y="552661"/>
                <a:ext cx="1901538" cy="741806"/>
              </a:xfrm>
              <a:prstGeom prst="rect">
                <a:avLst/>
              </a:prstGeom>
              <a:blipFill rotWithShape="1">
                <a:blip r:embed="rId4" cstate="print"/>
                <a:stretch>
                  <a:fillRect r="-1282" b="-661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19" name="TextBox 18"/>
              <p:cNvSpPr txBox="1"/>
              <p:nvPr/>
            </p:nvSpPr>
            <p:spPr>
              <a:xfrm>
                <a:off x="5867400" y="554604"/>
                <a:ext cx="1901538" cy="741806"/>
              </a:xfrm>
              <a:prstGeom prst="rect">
                <a:avLst/>
              </a:prstGeom>
              <a:noFill/>
            </p:spPr>
            <p:txBody>
              <a:bodyPr wrap="square" rtlCol="0">
                <a:spAutoFit/>
              </a:bodyPr>
              <a:lstStyle/>
              <a:p>
                <a:pPr algn="ctr"/>
                <a:r>
                  <a:rPr lang="en-US" sz="2800" b="1" dirty="0" smtClean="0">
                    <a:solidFill>
                      <a:srgbClr val="002060"/>
                    </a:solidFill>
                    <a:latin typeface="Times New Roman" pitchFamily="18" charset="0"/>
                    <a:cs typeface="Times New Roman" pitchFamily="18" charset="0"/>
                  </a:rPr>
                  <a:t>c</a:t>
                </a:r>
                <a14:m>
                  <m:oMath xmlns:m="http://schemas.openxmlformats.org/officeDocument/2006/math">
                    <m:r>
                      <a:rPr lang="en-US" sz="2800" b="1" i="0" smtClean="0">
                        <a:solidFill>
                          <a:srgbClr val="002060"/>
                        </a:solidFill>
                        <a:latin typeface="Cambria Math"/>
                      </a:rPr>
                      <m:t>) </m:t>
                    </m:r>
                    <m:f>
                      <m:fPr>
                        <m:ctrlPr>
                          <a:rPr lang="en-US" sz="2800" b="1" i="1" smtClean="0">
                            <a:solidFill>
                              <a:srgbClr val="002060"/>
                            </a:solidFill>
                            <a:latin typeface="Cambria Math" panose="02040503050406030204" pitchFamily="18" charset="0"/>
                          </a:rPr>
                        </m:ctrlPr>
                      </m:fPr>
                      <m:num>
                        <m:r>
                          <a:rPr lang="en-US" sz="2800" b="1" i="1" smtClean="0">
                            <a:solidFill>
                              <a:srgbClr val="002060"/>
                            </a:solidFill>
                            <a:latin typeface="Cambria Math"/>
                          </a:rPr>
                          <m:t>𝟒</m:t>
                        </m:r>
                      </m:num>
                      <m:den>
                        <m:r>
                          <a:rPr lang="en-US" sz="2800" b="1" i="1" smtClean="0">
                            <a:solidFill>
                              <a:srgbClr val="002060"/>
                            </a:solidFill>
                            <a:latin typeface="Cambria Math"/>
                          </a:rPr>
                          <m:t>𝟗</m:t>
                        </m:r>
                      </m:den>
                    </m:f>
                  </m:oMath>
                </a14:m>
                <a:r>
                  <a:rPr lang="en-US" sz="2800" b="1" dirty="0" smtClean="0">
                    <a:solidFill>
                      <a:srgbClr val="002060"/>
                    </a:solidFill>
                    <a:latin typeface="Times New Roman" pitchFamily="18" charset="0"/>
                    <a:cs typeface="Times New Roman" pitchFamily="18" charset="0"/>
                  </a:rPr>
                  <a:t/>
                </a:r>
                <a:r>
                  <a:rPr lang="en-US" sz="2800" b="1" dirty="0" err="1" smtClean="0">
                    <a:solidFill>
                      <a:srgbClr val="002060"/>
                    </a:solidFill>
                    <a:latin typeface="Times New Roman" pitchFamily="18" charset="0"/>
                    <a:cs typeface="Times New Roman" pitchFamily="18" charset="0"/>
                  </a:rPr>
                  <a:t>và</a:t>
                </a:r>
                <a:r>
                  <a:rPr lang="en-US" sz="2800" b="1" dirty="0" smtClean="0">
                    <a:solidFill>
                      <a:srgbClr val="002060"/>
                    </a:solidFill>
                    <a:latin typeface="Times New Roman" pitchFamily="18" charset="0"/>
                    <a:cs typeface="Times New Roman" pitchFamily="18" charset="0"/>
                  </a:rPr>
                  <a:t/>
                </a:r>
                <a14:m>
                  <m:oMath xmlns:m="http://schemas.openxmlformats.org/officeDocument/2006/math">
                    <m:f>
                      <m:fPr>
                        <m:ctrlPr>
                          <a:rPr lang="en-US" sz="2800" b="1" i="1" smtClean="0">
                            <a:solidFill>
                              <a:srgbClr val="002060"/>
                            </a:solidFill>
                            <a:latin typeface="Cambria Math" panose="02040503050406030204" pitchFamily="18" charset="0"/>
                          </a:rPr>
                        </m:ctrlPr>
                      </m:fPr>
                      <m:num>
                        <m:r>
                          <a:rPr lang="en-US" sz="2800" b="1" i="1" smtClean="0">
                            <a:solidFill>
                              <a:srgbClr val="002060"/>
                            </a:solidFill>
                            <a:latin typeface="Cambria Math"/>
                          </a:rPr>
                          <m:t>𝟕</m:t>
                        </m:r>
                      </m:num>
                      <m:den>
                        <m:r>
                          <a:rPr lang="en-US" sz="2800" b="1" i="1" smtClean="0">
                            <a:solidFill>
                              <a:srgbClr val="002060"/>
                            </a:solidFill>
                            <a:latin typeface="Cambria Math"/>
                          </a:rPr>
                          <m:t>𝟏𝟐</m:t>
                        </m:r>
                      </m:den>
                    </m:f>
                  </m:oMath>
                </a14:m>
                <a:endParaRPr lang="en-US" sz="2800" b="1" dirty="0">
                  <a:solidFill>
                    <a:srgbClr val="002060"/>
                  </a:solidFill>
                  <a:latin typeface="Times New Roman" pitchFamily="18" charset="0"/>
                  <a:cs typeface="Times New Roman" pitchFamily="18" charset="0"/>
                </a:endParaRPr>
              </a:p>
            </p:txBody>
          </p:sp>
        </mc:Choice>
        <mc:Fallback>
          <p:sp>
            <p:nvSpPr>
              <p:cNvPr id="19" name="TextBox 18"/>
              <p:cNvSpPr txBox="1">
                <a:spLocks noRot="1" noChangeAspect="1" noMove="1" noResize="1" noEditPoints="1" noAdjustHandles="1" noChangeArrowheads="1" noChangeShapeType="1" noTextEdit="1"/>
              </p:cNvSpPr>
              <p:nvPr/>
            </p:nvSpPr>
            <p:spPr>
              <a:xfrm>
                <a:off x="5867400" y="554604"/>
                <a:ext cx="1901538" cy="741806"/>
              </a:xfrm>
              <a:prstGeom prst="rect">
                <a:avLst/>
              </a:prstGeom>
              <a:blipFill rotWithShape="1">
                <a:blip r:embed="rId5" cstate="print"/>
                <a:stretch>
                  <a:fillRect r="-4180" b="-491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20" name="TextBox 19"/>
              <p:cNvSpPr txBox="1"/>
              <p:nvPr/>
            </p:nvSpPr>
            <p:spPr>
              <a:xfrm>
                <a:off x="3049731" y="1342236"/>
                <a:ext cx="2819400" cy="714683"/>
              </a:xfrm>
              <a:prstGeom prst="rect">
                <a:avLst/>
              </a:prstGeom>
              <a:noFill/>
            </p:spPr>
            <p:txBody>
              <a:bodyPr wrap="square" rtlCol="0">
                <a:spAutoFit/>
              </a:bodyPr>
              <a:lstStyle/>
              <a:p>
                <a:pPr algn="ctr"/>
                <a:r>
                  <a:rPr lang="en-US" sz="2800" b="1" dirty="0" smtClean="0">
                    <a:solidFill>
                      <a:srgbClr val="002060"/>
                    </a:solidFill>
                    <a:latin typeface="Times New Roman" pitchFamily="18" charset="0"/>
                    <a:cs typeface="Times New Roman" pitchFamily="18" charset="0"/>
                  </a:rPr>
                  <a:t>d</a:t>
                </a:r>
                <a14:m>
                  <m:oMath xmlns:m="http://schemas.openxmlformats.org/officeDocument/2006/math">
                    <m:r>
                      <a:rPr lang="en-US" sz="2800" b="1" i="0" smtClean="0">
                        <a:solidFill>
                          <a:srgbClr val="002060"/>
                        </a:solidFill>
                        <a:latin typeface="Cambria Math"/>
                      </a:rPr>
                      <m:t>) </m:t>
                    </m:r>
                    <m:f>
                      <m:fPr>
                        <m:ctrlPr>
                          <a:rPr lang="en-US" sz="2800" b="1" i="1" smtClean="0">
                            <a:solidFill>
                              <a:srgbClr val="002060"/>
                            </a:solidFill>
                            <a:latin typeface="Cambria Math" panose="02040503050406030204" pitchFamily="18" charset="0"/>
                          </a:rPr>
                        </m:ctrlPr>
                      </m:fPr>
                      <m:num>
                        <m:r>
                          <a:rPr lang="en-US" sz="2800" b="1" i="1" smtClean="0">
                            <a:solidFill>
                              <a:srgbClr val="002060"/>
                            </a:solidFill>
                            <a:latin typeface="Cambria Math"/>
                          </a:rPr>
                          <m:t>𝟏</m:t>
                        </m:r>
                      </m:num>
                      <m:den>
                        <m:r>
                          <a:rPr lang="en-US" sz="2800" b="1" i="1" smtClean="0">
                            <a:solidFill>
                              <a:srgbClr val="002060"/>
                            </a:solidFill>
                            <a:latin typeface="Cambria Math"/>
                          </a:rPr>
                          <m:t>𝟐</m:t>
                        </m:r>
                      </m:den>
                    </m:f>
                  </m:oMath>
                </a14:m>
                <a:r>
                  <a:rPr lang="en-US" sz="28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800" b="1" i="1" smtClean="0">
                            <a:solidFill>
                              <a:srgbClr val="002060"/>
                            </a:solidFill>
                            <a:latin typeface="Cambria Math" panose="02040503050406030204" pitchFamily="18" charset="0"/>
                          </a:rPr>
                        </m:ctrlPr>
                      </m:fPr>
                      <m:num>
                        <m:r>
                          <a:rPr lang="en-US" sz="2800" b="1" i="1" smtClean="0">
                            <a:solidFill>
                              <a:srgbClr val="002060"/>
                            </a:solidFill>
                            <a:latin typeface="Cambria Math"/>
                          </a:rPr>
                          <m:t>𝟐</m:t>
                        </m:r>
                      </m:num>
                      <m:den>
                        <m:r>
                          <a:rPr lang="en-US" sz="2800" b="1" i="1" smtClean="0">
                            <a:solidFill>
                              <a:srgbClr val="002060"/>
                            </a:solidFill>
                            <a:latin typeface="Cambria Math"/>
                          </a:rPr>
                          <m:t>𝟑</m:t>
                        </m:r>
                      </m:den>
                    </m:f>
                  </m:oMath>
                </a14:m>
                <a:r>
                  <a:rPr lang="en-US" sz="2800" b="1" dirty="0" smtClean="0">
                    <a:solidFill>
                      <a:srgbClr val="002060"/>
                    </a:solidFill>
                    <a:latin typeface="Times New Roman" pitchFamily="18" charset="0"/>
                    <a:cs typeface="Times New Roman" pitchFamily="18" charset="0"/>
                  </a:rPr>
                  <a:t>  và </a:t>
                </a:r>
                <a14:m>
                  <m:oMath xmlns:m="http://schemas.openxmlformats.org/officeDocument/2006/math">
                    <m:f>
                      <m:fPr>
                        <m:ctrlPr>
                          <a:rPr lang="en-US" sz="2800" b="1" i="1" smtClean="0">
                            <a:solidFill>
                              <a:srgbClr val="002060"/>
                            </a:solidFill>
                            <a:latin typeface="Cambria Math" panose="02040503050406030204" pitchFamily="18" charset="0"/>
                          </a:rPr>
                        </m:ctrlPr>
                      </m:fPr>
                      <m:num>
                        <m:r>
                          <a:rPr lang="en-US" sz="2800" b="1" i="1" smtClean="0">
                            <a:solidFill>
                              <a:srgbClr val="002060"/>
                            </a:solidFill>
                            <a:latin typeface="Cambria Math"/>
                          </a:rPr>
                          <m:t>𝟕</m:t>
                        </m:r>
                      </m:num>
                      <m:den>
                        <m:r>
                          <a:rPr lang="en-US" sz="2800" b="1" i="1" smtClean="0">
                            <a:solidFill>
                              <a:srgbClr val="002060"/>
                            </a:solidFill>
                            <a:latin typeface="Cambria Math"/>
                          </a:rPr>
                          <m:t>𝟏𝟐</m:t>
                        </m:r>
                      </m:den>
                    </m:f>
                  </m:oMath>
                </a14:m>
                <a:r>
                  <a:rPr lang="en-US" sz="2800" b="1" dirty="0" smtClean="0">
                    <a:solidFill>
                      <a:srgbClr val="002060"/>
                    </a:solidFill>
                    <a:latin typeface="Times New Roman" pitchFamily="18" charset="0"/>
                    <a:cs typeface="Times New Roman" pitchFamily="18" charset="0"/>
                  </a:rPr>
                  <a:t/>
                </a:r>
                <a:endParaRPr lang="en-US" sz="2800" b="1" dirty="0">
                  <a:solidFill>
                    <a:srgbClr val="002060"/>
                  </a:solidFill>
                  <a:latin typeface="Times New Roman" pitchFamily="18" charset="0"/>
                  <a:cs typeface="Times New Roman" pitchFamily="18" charset="0"/>
                </a:endParaRPr>
              </a:p>
            </p:txBody>
          </p:sp>
        </mc:Choice>
        <mc:Fallback>
          <p:sp>
            <p:nvSpPr>
              <p:cNvPr id="20" name="TextBox 19"/>
              <p:cNvSpPr txBox="1">
                <a:spLocks noRot="1" noChangeAspect="1" noMove="1" noResize="1" noEditPoints="1" noAdjustHandles="1" noChangeArrowheads="1" noChangeShapeType="1" noTextEdit="1"/>
              </p:cNvSpPr>
              <p:nvPr/>
            </p:nvSpPr>
            <p:spPr>
              <a:xfrm>
                <a:off x="3049731" y="1342236"/>
                <a:ext cx="2819400" cy="714683"/>
              </a:xfrm>
              <a:prstGeom prst="rect">
                <a:avLst/>
              </a:prstGeom>
              <a:blipFill rotWithShape="1">
                <a:blip r:embed="rId6" cstate="print"/>
                <a:stretch>
                  <a:fillRect r="-4536" b="-9402"/>
                </a:stretch>
              </a:blipFill>
            </p:spPr>
            <p:txBody>
              <a:bodyPr/>
              <a:lstStyle/>
              <a:p>
                <a:r>
                  <a:rPr lang="en-US">
                    <a:noFill/>
                  </a:rPr>
                  <a:t> </a:t>
                </a:r>
              </a:p>
            </p:txBody>
          </p:sp>
        </mc:Fallback>
      </mc:AlternateContent>
      <p:sp>
        <p:nvSpPr>
          <p:cNvPr id="21" name="TextBox 20"/>
          <p:cNvSpPr txBox="1"/>
          <p:nvPr/>
        </p:nvSpPr>
        <p:spPr>
          <a:xfrm>
            <a:off x="381000" y="2669658"/>
            <a:ext cx="8534401" cy="769441"/>
          </a:xfrm>
          <a:prstGeom prst="rect">
            <a:avLst/>
          </a:prstGeom>
          <a:noFill/>
        </p:spPr>
        <p:txBody>
          <a:bodyPr wrap="square" rtlCol="0">
            <a:spAutoFit/>
          </a:bodyPr>
          <a:lstStyle/>
          <a:p>
            <a:r>
              <a:rPr lang="en-US" sz="4400" b="1" dirty="0" err="1" smtClean="0">
                <a:solidFill>
                  <a:srgbClr val="0070C0"/>
                </a:solidFill>
                <a:latin typeface="Times New Roman" pitchFamily="18" charset="0"/>
                <a:cs typeface="Times New Roman" pitchFamily="18" charset="0"/>
              </a:rPr>
              <a:t>Nêu</a:t>
            </a:r>
            <a:r>
              <a:rPr lang="en-US" sz="4400" b="1" dirty="0" smtClean="0">
                <a:solidFill>
                  <a:srgbClr val="0070C0"/>
                </a:solidFill>
                <a:latin typeface="Times New Roman" pitchFamily="18" charset="0"/>
                <a:cs typeface="Times New Roman" pitchFamily="18" charset="0"/>
              </a:rPr>
              <a:t> </a:t>
            </a:r>
            <a:r>
              <a:rPr lang="en-US" sz="4400" b="1" dirty="0" err="1" smtClean="0">
                <a:solidFill>
                  <a:srgbClr val="0070C0"/>
                </a:solidFill>
                <a:latin typeface="Times New Roman" pitchFamily="18" charset="0"/>
                <a:cs typeface="Times New Roman" pitchFamily="18" charset="0"/>
              </a:rPr>
              <a:t>lại</a:t>
            </a:r>
            <a:r>
              <a:rPr lang="en-US" sz="4400" b="1" dirty="0" smtClean="0">
                <a:solidFill>
                  <a:srgbClr val="0070C0"/>
                </a:solidFill>
                <a:latin typeface="Times New Roman" pitchFamily="18" charset="0"/>
                <a:cs typeface="Times New Roman" pitchFamily="18" charset="0"/>
              </a:rPr>
              <a:t> 3 </a:t>
            </a:r>
            <a:r>
              <a:rPr lang="en-US" sz="4400" b="1" dirty="0" err="1" smtClean="0">
                <a:solidFill>
                  <a:srgbClr val="0070C0"/>
                </a:solidFill>
                <a:latin typeface="Times New Roman" pitchFamily="18" charset="0"/>
                <a:cs typeface="Times New Roman" pitchFamily="18" charset="0"/>
              </a:rPr>
              <a:t>cách</a:t>
            </a:r>
            <a:r>
              <a:rPr lang="en-US" sz="4400" b="1" dirty="0" smtClean="0">
                <a:solidFill>
                  <a:srgbClr val="0070C0"/>
                </a:solidFill>
                <a:latin typeface="Times New Roman" pitchFamily="18" charset="0"/>
                <a:cs typeface="Times New Roman" pitchFamily="18" charset="0"/>
              </a:rPr>
              <a:t> </a:t>
            </a:r>
            <a:r>
              <a:rPr lang="en-US" sz="4400" b="1" dirty="0" err="1" smtClean="0">
                <a:solidFill>
                  <a:srgbClr val="0070C0"/>
                </a:solidFill>
                <a:latin typeface="Times New Roman" pitchFamily="18" charset="0"/>
                <a:cs typeface="Times New Roman" pitchFamily="18" charset="0"/>
              </a:rPr>
              <a:t>tìm</a:t>
            </a:r>
            <a:r>
              <a:rPr lang="en-US" sz="4400" b="1" dirty="0" smtClean="0">
                <a:solidFill>
                  <a:srgbClr val="0070C0"/>
                </a:solidFill>
                <a:latin typeface="Times New Roman" pitchFamily="18" charset="0"/>
                <a:cs typeface="Times New Roman" pitchFamily="18" charset="0"/>
              </a:rPr>
              <a:t> </a:t>
            </a:r>
            <a:r>
              <a:rPr lang="en-US" sz="4400" b="1" dirty="0" err="1" smtClean="0">
                <a:solidFill>
                  <a:srgbClr val="0070C0"/>
                </a:solidFill>
                <a:latin typeface="Times New Roman" pitchFamily="18" charset="0"/>
                <a:cs typeface="Times New Roman" pitchFamily="18" charset="0"/>
              </a:rPr>
              <a:t>mẫu</a:t>
            </a:r>
            <a:r>
              <a:rPr lang="en-US" sz="4400" b="1" dirty="0" smtClean="0">
                <a:solidFill>
                  <a:srgbClr val="0070C0"/>
                </a:solidFill>
                <a:latin typeface="Times New Roman" pitchFamily="18" charset="0"/>
                <a:cs typeface="Times New Roman" pitchFamily="18" charset="0"/>
              </a:rPr>
              <a:t> </a:t>
            </a:r>
            <a:r>
              <a:rPr lang="en-US" sz="4400" b="1" dirty="0" err="1" smtClean="0">
                <a:solidFill>
                  <a:srgbClr val="0070C0"/>
                </a:solidFill>
                <a:latin typeface="Times New Roman" pitchFamily="18" charset="0"/>
                <a:cs typeface="Times New Roman" pitchFamily="18" charset="0"/>
              </a:rPr>
              <a:t>số</a:t>
            </a:r>
            <a:r>
              <a:rPr lang="en-US" sz="4400" b="1" dirty="0" smtClean="0">
                <a:solidFill>
                  <a:srgbClr val="0070C0"/>
                </a:solidFill>
                <a:latin typeface="Times New Roman" pitchFamily="18" charset="0"/>
                <a:cs typeface="Times New Roman" pitchFamily="18" charset="0"/>
              </a:rPr>
              <a:t> </a:t>
            </a:r>
            <a:r>
              <a:rPr lang="en-US" sz="4400" b="1" dirty="0" err="1" smtClean="0">
                <a:solidFill>
                  <a:srgbClr val="0070C0"/>
                </a:solidFill>
                <a:latin typeface="Times New Roman" pitchFamily="18" charset="0"/>
                <a:cs typeface="Times New Roman" pitchFamily="18" charset="0"/>
              </a:rPr>
              <a:t>chung</a:t>
            </a:r>
            <a:r>
              <a:rPr lang="en-US" sz="4400" b="1" dirty="0" smtClean="0">
                <a:solidFill>
                  <a:srgbClr val="0070C0"/>
                </a:solidFill>
                <a:latin typeface="Times New Roman" pitchFamily="18" charset="0"/>
                <a:cs typeface="Times New Roman" pitchFamily="18" charset="0"/>
              </a:rPr>
              <a:t>.</a:t>
            </a:r>
            <a:endParaRPr lang="en-US" sz="44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00632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1" nodeType="clickEffect">
                                  <p:stCondLst>
                                    <p:cond delay="0"/>
                                  </p:stCondLst>
                                  <p:childTnLst>
                                    <p:animEffect transition="out" filter="fade">
                                      <p:cBhvr>
                                        <p:cTn id="41" dur="1000"/>
                                        <p:tgtEl>
                                          <p:spTgt spid="21"/>
                                        </p:tgtEl>
                                      </p:cBhvr>
                                    </p:animEffect>
                                    <p:anim calcmode="lin" valueType="num">
                                      <p:cBhvr>
                                        <p:cTn id="42" dur="1000"/>
                                        <p:tgtEl>
                                          <p:spTgt spid="21"/>
                                        </p:tgtEl>
                                        <p:attrNameLst>
                                          <p:attrName>ppt_x</p:attrName>
                                        </p:attrNameLst>
                                      </p:cBhvr>
                                      <p:tavLst>
                                        <p:tav tm="0">
                                          <p:val>
                                            <p:strVal val="ppt_x"/>
                                          </p:val>
                                        </p:tav>
                                        <p:tav tm="100000">
                                          <p:val>
                                            <p:strVal val="ppt_x"/>
                                          </p:val>
                                        </p:tav>
                                      </p:tavLst>
                                    </p:anim>
                                    <p:anim calcmode="lin" valueType="num">
                                      <p:cBhvr>
                                        <p:cTn id="43" dur="1000"/>
                                        <p:tgtEl>
                                          <p:spTgt spid="21"/>
                                        </p:tgtEl>
                                        <p:attrNameLst>
                                          <p:attrName>ppt_y</p:attrName>
                                        </p:attrNameLst>
                                      </p:cBhvr>
                                      <p:tavLst>
                                        <p:tav tm="0">
                                          <p:val>
                                            <p:strVal val="ppt_y"/>
                                          </p:val>
                                        </p:tav>
                                        <p:tav tm="100000">
                                          <p:val>
                                            <p:strVal val="ppt_y+.1"/>
                                          </p:val>
                                        </p:tav>
                                      </p:tavLst>
                                    </p:anim>
                                    <p:set>
                                      <p:cBhvr>
                                        <p:cTn id="44" dur="1" fill="hold">
                                          <p:stCondLst>
                                            <p:cond delay="9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p:bldP spid="21"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p:spPr>
      </p:pic>
      <mc:AlternateContent xmlns:mc="http://schemas.openxmlformats.org/markup-compatibility/2006">
        <mc:Choice xmlns:a14="http://schemas.microsoft.com/office/drawing/2010/main" xmlns="" Requires="a14">
          <p:sp>
            <p:nvSpPr>
              <p:cNvPr id="5" name="TextBox 4"/>
              <p:cNvSpPr txBox="1"/>
              <p:nvPr/>
            </p:nvSpPr>
            <p:spPr>
              <a:xfrm>
                <a:off x="609600" y="361950"/>
                <a:ext cx="3733800" cy="741806"/>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a</a:t>
                </a:r>
                <a14:m>
                  <m:oMath xmlns:m="http://schemas.openxmlformats.org/officeDocument/2006/math">
                    <m:r>
                      <a:rPr lang="en-US" sz="2800" b="1" i="0" smtClean="0">
                        <a:solidFill>
                          <a:srgbClr val="FF0000"/>
                        </a:solidFill>
                        <a:latin typeface="Cambria Math"/>
                      </a:rPr>
                      <m:t>) </m:t>
                    </m:r>
                    <m:f>
                      <m:fPr>
                        <m:ctrlPr>
                          <a:rPr lang="en-US" sz="2800" b="1" i="1" smtClean="0">
                            <a:solidFill>
                              <a:srgbClr val="FF0000"/>
                            </a:solidFill>
                            <a:latin typeface="Cambria Math" panose="02040503050406030204" pitchFamily="18" charset="0"/>
                          </a:rPr>
                        </m:ctrlPr>
                      </m:fPr>
                      <m:num>
                        <m:r>
                          <a:rPr lang="en-US" sz="2800" b="1" i="1" smtClean="0">
                            <a:solidFill>
                              <a:srgbClr val="FF0000"/>
                            </a:solidFill>
                            <a:latin typeface="Cambria Math"/>
                          </a:rPr>
                          <m:t>𝟒</m:t>
                        </m:r>
                      </m:num>
                      <m:den>
                        <m:r>
                          <a:rPr lang="en-US" sz="2800" b="1" i="1" smtClean="0">
                            <a:solidFill>
                              <a:srgbClr val="FF0000"/>
                            </a:solidFill>
                            <a:latin typeface="Cambria Math"/>
                          </a:rPr>
                          <m:t>𝟑</m:t>
                        </m:r>
                      </m:den>
                    </m:f>
                  </m:oMath>
                </a14:m>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và</a:t>
                </a:r>
                <a:r>
                  <a:rPr lang="en-US" sz="2800" b="1" dirty="0" smtClean="0">
                    <a:solidFill>
                      <a:srgbClr val="FF0000"/>
                    </a:solidFill>
                    <a:latin typeface="Times New Roman" pitchFamily="18" charset="0"/>
                    <a:cs typeface="Times New Roman" pitchFamily="18" charset="0"/>
                  </a:rPr>
                  <a:t/>
                </a:r>
                <a14:m>
                  <m:oMath xmlns:m="http://schemas.openxmlformats.org/officeDocument/2006/math">
                    <m:f>
                      <m:fPr>
                        <m:ctrlPr>
                          <a:rPr lang="en-US" sz="2800" b="1" i="1" smtClean="0">
                            <a:solidFill>
                              <a:srgbClr val="FF0000"/>
                            </a:solidFill>
                            <a:latin typeface="Cambria Math" panose="02040503050406030204" pitchFamily="18" charset="0"/>
                          </a:rPr>
                        </m:ctrlPr>
                      </m:fPr>
                      <m:num>
                        <m:r>
                          <a:rPr lang="en-US" sz="2800" b="1" i="1" smtClean="0">
                            <a:solidFill>
                              <a:srgbClr val="FF0000"/>
                            </a:solidFill>
                            <a:latin typeface="Cambria Math"/>
                          </a:rPr>
                          <m:t>𝟓</m:t>
                        </m:r>
                      </m:num>
                      <m:den>
                        <m:r>
                          <a:rPr lang="en-US" sz="2800" b="1" i="1" smtClean="0">
                            <a:solidFill>
                              <a:srgbClr val="FF0000"/>
                            </a:solidFill>
                            <a:latin typeface="Cambria Math"/>
                          </a:rPr>
                          <m:t>𝟖</m:t>
                        </m:r>
                      </m:den>
                    </m:f>
                    <m:r>
                      <a:rPr lang="en-US" sz="2800" b="1" i="0" smtClean="0">
                        <a:solidFill>
                          <a:srgbClr val="FF0000"/>
                        </a:solidFill>
                        <a:latin typeface="Cambria Math" panose="02040503050406030204" pitchFamily="18" charset="0"/>
                      </a:rPr>
                      <m:t>   (</m:t>
                    </m:r>
                    <m:r>
                      <a:rPr lang="en-US" sz="2800" b="1" i="0" smtClean="0">
                        <a:solidFill>
                          <a:srgbClr val="FF0000"/>
                        </a:solidFill>
                        <a:latin typeface="Cambria Math" panose="02040503050406030204" pitchFamily="18" charset="0"/>
                      </a:rPr>
                      <m:t>𝐌𝐒𝐂</m:t>
                    </m:r>
                    <m:r>
                      <a:rPr lang="en-US" sz="2800" b="1" i="0" smtClean="0">
                        <a:solidFill>
                          <a:srgbClr val="FF0000"/>
                        </a:solidFill>
                        <a:latin typeface="Cambria Math" panose="02040503050406030204" pitchFamily="18" charset="0"/>
                      </a:rPr>
                      <m:t>: </m:t>
                    </m:r>
                    <m:r>
                      <a:rPr lang="en-US" sz="2800" b="1" i="0" smtClean="0">
                        <a:solidFill>
                          <a:srgbClr val="FF0000"/>
                        </a:solidFill>
                        <a:latin typeface="Cambria Math" panose="02040503050406030204" pitchFamily="18" charset="0"/>
                      </a:rPr>
                      <m:t>𝟐𝟒</m:t>
                    </m:r>
                    <m:r>
                      <a:rPr lang="en-US" sz="2800" b="1" i="0" smtClean="0">
                        <a:solidFill>
                          <a:srgbClr val="FF0000"/>
                        </a:solidFill>
                        <a:latin typeface="Cambria Math" panose="02040503050406030204" pitchFamily="18" charset="0"/>
                      </a:rPr>
                      <m:t>)</m:t>
                    </m:r>
                  </m:oMath>
                </a14:m>
                <a:endParaRPr lang="en-US" sz="2800" b="1" dirty="0">
                  <a:solidFill>
                    <a:srgbClr val="FF0000"/>
                  </a:solidFill>
                  <a:latin typeface="Times New Roman" pitchFamily="18" charset="0"/>
                  <a:cs typeface="Times New Roman" pitchFamily="18" charset="0"/>
                </a:endParaRPr>
              </a:p>
            </p:txBody>
          </p:sp>
        </mc:Choice>
        <mc:Fallback>
          <p:sp>
            <p:nvSpPr>
              <p:cNvPr id="5" name="TextBox 4"/>
              <p:cNvSpPr txBox="1">
                <a:spLocks noRot="1" noChangeAspect="1" noMove="1" noResize="1" noEditPoints="1" noAdjustHandles="1" noChangeArrowheads="1" noChangeShapeType="1" noTextEdit="1"/>
              </p:cNvSpPr>
              <p:nvPr/>
            </p:nvSpPr>
            <p:spPr>
              <a:xfrm>
                <a:off x="609600" y="361950"/>
                <a:ext cx="3733800" cy="741806"/>
              </a:xfrm>
              <a:prstGeom prst="rect">
                <a:avLst/>
              </a:prstGeom>
              <a:blipFill>
                <a:blip r:embed="rId3"/>
                <a:stretch>
                  <a:fillRect l="-3263" b="-573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6" name="TextBox 5"/>
              <p:cNvSpPr txBox="1"/>
              <p:nvPr/>
            </p:nvSpPr>
            <p:spPr>
              <a:xfrm>
                <a:off x="304800" y="1113059"/>
                <a:ext cx="7848600" cy="1000723"/>
              </a:xfrm>
              <a:prstGeom prst="rect">
                <a:avLst/>
              </a:prstGeom>
              <a:noFill/>
            </p:spPr>
            <p:txBody>
              <a:bodyPr wrap="square" rtlCol="0">
                <a:spAutoFit/>
              </a:bodyPr>
              <a:lstStyle/>
              <a:p>
                <a:r>
                  <a:rPr lang="en-US" sz="2400" b="1" dirty="0" smtClean="0">
                    <a:solidFill>
                      <a:srgbClr val="002060"/>
                    </a:solidFill>
                    <a:latin typeface="Times New Roman" pitchFamily="18" charset="0"/>
                    <a:cs typeface="Times New Roman" pitchFamily="18" charset="0"/>
                  </a:rPr>
                  <a:t>Ta </a:t>
                </a:r>
                <a:r>
                  <a:rPr lang="en-US" sz="2400" b="1" dirty="0" err="1" smtClean="0">
                    <a:solidFill>
                      <a:srgbClr val="002060"/>
                    </a:solidFill>
                    <a:latin typeface="Times New Roman" pitchFamily="18" charset="0"/>
                    <a:cs typeface="Times New Roman" pitchFamily="18" charset="0"/>
                  </a:rPr>
                  <a:t>có</a:t>
                </a:r>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𝟒</m:t>
                        </m:r>
                      </m:num>
                      <m:den>
                        <m:r>
                          <a:rPr lang="en-US" sz="2400" b="1" i="1" smtClean="0">
                            <a:solidFill>
                              <a:srgbClr val="002060"/>
                            </a:solidFill>
                            <a:latin typeface="Cambria Math"/>
                          </a:rPr>
                          <m:t>𝟑</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𝟒</m:t>
                        </m:r>
                        <m:r>
                          <a:rPr lang="en-US" sz="2400" b="1" i="1" smtClean="0">
                            <a:solidFill>
                              <a:srgbClr val="002060"/>
                            </a:solidFill>
                            <a:latin typeface="Cambria Math"/>
                          </a:rPr>
                          <m:t> × </m:t>
                        </m:r>
                        <m:r>
                          <a:rPr lang="en-US" sz="2400" b="1" i="1" smtClean="0">
                            <a:solidFill>
                              <a:srgbClr val="002060"/>
                            </a:solidFill>
                            <a:latin typeface="Cambria Math"/>
                          </a:rPr>
                          <m:t>𝟖</m:t>
                        </m:r>
                      </m:num>
                      <m:den>
                        <m:r>
                          <a:rPr lang="en-US" sz="2400" b="1" i="1" smtClean="0">
                            <a:solidFill>
                              <a:srgbClr val="002060"/>
                            </a:solidFill>
                            <a:latin typeface="Cambria Math"/>
                          </a:rPr>
                          <m:t>𝟑</m:t>
                        </m:r>
                        <m:r>
                          <a:rPr lang="en-US" sz="2400" b="1" i="1" smtClean="0">
                            <a:solidFill>
                              <a:srgbClr val="002060"/>
                            </a:solidFill>
                            <a:latin typeface="Cambria Math"/>
                          </a:rPr>
                          <m:t> × </m:t>
                        </m:r>
                        <m:r>
                          <a:rPr lang="en-US" sz="2400" b="1" i="1" smtClean="0">
                            <a:solidFill>
                              <a:srgbClr val="002060"/>
                            </a:solidFill>
                            <a:latin typeface="Cambria Math"/>
                          </a:rPr>
                          <m:t>𝟖</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𝟑𝟐</m:t>
                        </m:r>
                      </m:num>
                      <m:den>
                        <m:r>
                          <a:rPr lang="en-US" sz="2400" b="1" i="1" smtClean="0">
                            <a:solidFill>
                              <a:srgbClr val="002060"/>
                            </a:solidFill>
                            <a:latin typeface="Cambria Math"/>
                          </a:rPr>
                          <m:t>𝟐𝟒</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𝟓</m:t>
                        </m:r>
                      </m:num>
                      <m:den>
                        <m:r>
                          <a:rPr lang="en-US" sz="2400" b="1" i="1" smtClean="0">
                            <a:solidFill>
                              <a:srgbClr val="002060"/>
                            </a:solidFill>
                            <a:latin typeface="Cambria Math"/>
                          </a:rPr>
                          <m:t>𝟖</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𝟓</m:t>
                        </m:r>
                        <m:r>
                          <a:rPr lang="en-US" sz="2400" b="1" i="1" smtClean="0">
                            <a:solidFill>
                              <a:srgbClr val="002060"/>
                            </a:solidFill>
                            <a:latin typeface="Cambria Math"/>
                          </a:rPr>
                          <m:t> × </m:t>
                        </m:r>
                        <m:r>
                          <a:rPr lang="en-US" sz="2400" b="1" i="1" smtClean="0">
                            <a:solidFill>
                              <a:srgbClr val="002060"/>
                            </a:solidFill>
                            <a:latin typeface="Cambria Math"/>
                          </a:rPr>
                          <m:t>𝟑</m:t>
                        </m:r>
                      </m:num>
                      <m:den>
                        <m:r>
                          <a:rPr lang="en-US" sz="2400" b="1" i="1" smtClean="0">
                            <a:solidFill>
                              <a:srgbClr val="002060"/>
                            </a:solidFill>
                            <a:latin typeface="Cambria Math"/>
                          </a:rPr>
                          <m:t>𝟖</m:t>
                        </m:r>
                        <m:r>
                          <a:rPr lang="en-US" sz="2400" b="1" i="1" smtClean="0">
                            <a:solidFill>
                              <a:srgbClr val="002060"/>
                            </a:solidFill>
                            <a:latin typeface="Cambria Math"/>
                          </a:rPr>
                          <m:t> × </m:t>
                        </m:r>
                        <m:r>
                          <a:rPr lang="en-US" sz="2400" b="1" i="1" smtClean="0">
                            <a:solidFill>
                              <a:srgbClr val="002060"/>
                            </a:solidFill>
                            <a:latin typeface="Cambria Math"/>
                          </a:rPr>
                          <m:t>𝟑</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𝟏𝟓</m:t>
                        </m:r>
                      </m:num>
                      <m:den>
                        <m:r>
                          <a:rPr lang="en-US" sz="2400" b="1" i="1" smtClean="0">
                            <a:solidFill>
                              <a:srgbClr val="002060"/>
                            </a:solidFill>
                            <a:latin typeface="Cambria Math"/>
                          </a:rPr>
                          <m:t>𝟐𝟒</m:t>
                        </m:r>
                      </m:den>
                    </m:f>
                  </m:oMath>
                </a14:m>
                <a:r>
                  <a:rPr lang="en-US" sz="2400" b="1" dirty="0" smtClean="0">
                    <a:solidFill>
                      <a:srgbClr val="002060"/>
                    </a:solidFill>
                    <a:latin typeface="Times New Roman" pitchFamily="18" charset="0"/>
                    <a:cs typeface="Times New Roman" pitchFamily="18" charset="0"/>
                  </a:rPr>
                  <a:t/>
                </a:r>
                <a:endParaRPr lang="en-US" sz="2400" b="1" dirty="0">
                  <a:solidFill>
                    <a:srgbClr val="002060"/>
                  </a:solidFill>
                  <a:latin typeface="Times New Roman" pitchFamily="18" charset="0"/>
                  <a:cs typeface="Times New Roman" pitchFamily="18" charset="0"/>
                </a:endParaRPr>
              </a:p>
              <a:p>
                <a:endParaRPr lang="en-US" sz="2400" b="1" dirty="0">
                  <a:solidFill>
                    <a:srgbClr val="002060"/>
                  </a:solidFill>
                  <a:latin typeface="Times New Roman" pitchFamily="18" charset="0"/>
                  <a:cs typeface="Times New Roman" pitchFamily="18" charset="0"/>
                </a:endParaRPr>
              </a:p>
            </p:txBody>
          </p:sp>
        </mc:Choice>
        <mc:Fallback>
          <p:sp>
            <p:nvSpPr>
              <p:cNvPr id="6" name="TextBox 5"/>
              <p:cNvSpPr txBox="1">
                <a:spLocks noRot="1" noChangeAspect="1" noMove="1" noResize="1" noEditPoints="1" noAdjustHandles="1" noChangeArrowheads="1" noChangeShapeType="1" noTextEdit="1"/>
              </p:cNvSpPr>
              <p:nvPr/>
            </p:nvSpPr>
            <p:spPr>
              <a:xfrm>
                <a:off x="304800" y="1113059"/>
                <a:ext cx="7848600" cy="1000723"/>
              </a:xfrm>
              <a:prstGeom prst="rect">
                <a:avLst/>
              </a:prstGeom>
              <a:blipFill>
                <a:blip r:embed="rId4"/>
                <a:stretch>
                  <a:fillRect l="-116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7" name="TextBox 6"/>
              <p:cNvSpPr txBox="1"/>
              <p:nvPr/>
            </p:nvSpPr>
            <p:spPr>
              <a:xfrm>
                <a:off x="685800" y="2668144"/>
                <a:ext cx="4724400" cy="741806"/>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b</a:t>
                </a:r>
                <a14:m>
                  <m:oMath xmlns:m="http://schemas.openxmlformats.org/officeDocument/2006/math">
                    <m:r>
                      <a:rPr lang="en-US" sz="2800" b="1" i="0" smtClean="0">
                        <a:solidFill>
                          <a:srgbClr val="FF0000"/>
                        </a:solidFill>
                        <a:latin typeface="Cambria Math"/>
                      </a:rPr>
                      <m:t>) </m:t>
                    </m:r>
                    <m:f>
                      <m:fPr>
                        <m:ctrlPr>
                          <a:rPr lang="en-US" sz="2800" b="1" i="1" smtClean="0">
                            <a:solidFill>
                              <a:srgbClr val="FF0000"/>
                            </a:solidFill>
                            <a:latin typeface="Cambria Math" panose="02040503050406030204" pitchFamily="18" charset="0"/>
                          </a:rPr>
                        </m:ctrlPr>
                      </m:fPr>
                      <m:num>
                        <m:r>
                          <a:rPr lang="en-US" sz="2800" b="1" i="1" smtClean="0">
                            <a:solidFill>
                              <a:srgbClr val="FF0000"/>
                            </a:solidFill>
                            <a:latin typeface="Cambria Math"/>
                          </a:rPr>
                          <m:t>𝟒</m:t>
                        </m:r>
                      </m:num>
                      <m:den>
                        <m:r>
                          <a:rPr lang="en-US" sz="2800" b="1" i="1" smtClean="0">
                            <a:solidFill>
                              <a:srgbClr val="FF0000"/>
                            </a:solidFill>
                            <a:latin typeface="Cambria Math"/>
                          </a:rPr>
                          <m:t>𝟓</m:t>
                        </m:r>
                      </m:den>
                    </m:f>
                  </m:oMath>
                </a14:m>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và</a:t>
                </a:r>
                <a:r>
                  <a:rPr lang="en-US" sz="2800" b="1" dirty="0" smtClean="0">
                    <a:solidFill>
                      <a:srgbClr val="FF0000"/>
                    </a:solidFill>
                    <a:latin typeface="Times New Roman" pitchFamily="18" charset="0"/>
                    <a:cs typeface="Times New Roman" pitchFamily="18" charset="0"/>
                  </a:rPr>
                  <a:t/>
                </a:r>
                <a14:m>
                  <m:oMath xmlns:m="http://schemas.openxmlformats.org/officeDocument/2006/math">
                    <m:f>
                      <m:fPr>
                        <m:ctrlPr>
                          <a:rPr lang="en-US" sz="2800" b="1" i="1" smtClean="0">
                            <a:solidFill>
                              <a:srgbClr val="FF0000"/>
                            </a:solidFill>
                            <a:latin typeface="Cambria Math" panose="02040503050406030204" pitchFamily="18" charset="0"/>
                          </a:rPr>
                        </m:ctrlPr>
                      </m:fPr>
                      <m:num>
                        <m:r>
                          <a:rPr lang="en-US" sz="2800" b="1" i="1" smtClean="0">
                            <a:solidFill>
                              <a:srgbClr val="FF0000"/>
                            </a:solidFill>
                            <a:latin typeface="Cambria Math"/>
                          </a:rPr>
                          <m:t>𝟓</m:t>
                        </m:r>
                      </m:num>
                      <m:den>
                        <m:r>
                          <a:rPr lang="en-US" sz="2800" b="1" i="1" smtClean="0">
                            <a:solidFill>
                              <a:srgbClr val="FF0000"/>
                            </a:solidFill>
                            <a:latin typeface="Cambria Math"/>
                          </a:rPr>
                          <m:t>𝟗</m:t>
                        </m:r>
                      </m:den>
                    </m:f>
                  </m:oMath>
                </a14:m>
                <a:r>
                  <a:rPr lang="en-US" sz="2800" b="1" dirty="0" smtClean="0">
                    <a:solidFill>
                      <a:srgbClr val="FF0000"/>
                    </a:solidFill>
                    <a:latin typeface="Times New Roman" pitchFamily="18" charset="0"/>
                    <a:cs typeface="Times New Roman" pitchFamily="18" charset="0"/>
                  </a:rPr>
                  <a:t>   (MSC: 45)</a:t>
                </a:r>
                <a:endParaRPr lang="en-US" sz="2800" b="1" dirty="0">
                  <a:solidFill>
                    <a:srgbClr val="FF0000"/>
                  </a:solidFill>
                  <a:latin typeface="Times New Roman" pitchFamily="18" charset="0"/>
                  <a:cs typeface="Times New Roman" pitchFamily="18" charset="0"/>
                </a:endParaRPr>
              </a:p>
            </p:txBody>
          </p:sp>
        </mc:Choice>
        <mc:Fallback>
          <p:sp>
            <p:nvSpPr>
              <p:cNvPr id="7" name="TextBox 6"/>
              <p:cNvSpPr txBox="1">
                <a:spLocks noRot="1" noChangeAspect="1" noMove="1" noResize="1" noEditPoints="1" noAdjustHandles="1" noChangeArrowheads="1" noChangeShapeType="1" noTextEdit="1"/>
              </p:cNvSpPr>
              <p:nvPr/>
            </p:nvSpPr>
            <p:spPr>
              <a:xfrm>
                <a:off x="685800" y="2668144"/>
                <a:ext cx="4724400" cy="741806"/>
              </a:xfrm>
              <a:prstGeom prst="rect">
                <a:avLst/>
              </a:prstGeom>
              <a:blipFill>
                <a:blip r:embed="rId5"/>
                <a:stretch>
                  <a:fillRect l="-2710" b="-661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8" name="TextBox 7"/>
              <p:cNvSpPr txBox="1"/>
              <p:nvPr/>
            </p:nvSpPr>
            <p:spPr>
              <a:xfrm>
                <a:off x="304800" y="3409950"/>
                <a:ext cx="7848600" cy="1000659"/>
              </a:xfrm>
              <a:prstGeom prst="rect">
                <a:avLst/>
              </a:prstGeom>
              <a:noFill/>
            </p:spPr>
            <p:txBody>
              <a:bodyPr wrap="square" rtlCol="0">
                <a:spAutoFit/>
              </a:bodyPr>
              <a:lstStyle/>
              <a:p>
                <a:r>
                  <a:rPr lang="en-US" sz="2400" b="1" dirty="0" smtClean="0">
                    <a:solidFill>
                      <a:srgbClr val="002060"/>
                    </a:solidFill>
                    <a:latin typeface="Times New Roman" pitchFamily="18" charset="0"/>
                    <a:cs typeface="Times New Roman" pitchFamily="18" charset="0"/>
                  </a:rPr>
                  <a:t>Ta </a:t>
                </a:r>
                <a:r>
                  <a:rPr lang="en-US" sz="2400" b="1" dirty="0" err="1" smtClean="0">
                    <a:solidFill>
                      <a:srgbClr val="002060"/>
                    </a:solidFill>
                    <a:latin typeface="Times New Roman" pitchFamily="18" charset="0"/>
                    <a:cs typeface="Times New Roman" pitchFamily="18" charset="0"/>
                  </a:rPr>
                  <a:t>có</a:t>
                </a:r>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𝟒</m:t>
                        </m:r>
                      </m:num>
                      <m:den>
                        <m:r>
                          <a:rPr lang="en-US" sz="2400" b="1" i="1" smtClean="0">
                            <a:solidFill>
                              <a:srgbClr val="002060"/>
                            </a:solidFill>
                            <a:latin typeface="Cambria Math"/>
                          </a:rPr>
                          <m:t>𝟓</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𝟒</m:t>
                        </m:r>
                        <m:r>
                          <a:rPr lang="en-US" sz="2400" b="1" i="1" smtClean="0">
                            <a:solidFill>
                              <a:srgbClr val="002060"/>
                            </a:solidFill>
                            <a:latin typeface="Cambria Math"/>
                          </a:rPr>
                          <m:t> × </m:t>
                        </m:r>
                        <m:r>
                          <a:rPr lang="en-US" sz="2400" b="1" i="1" smtClean="0">
                            <a:solidFill>
                              <a:srgbClr val="002060"/>
                            </a:solidFill>
                            <a:latin typeface="Cambria Math"/>
                          </a:rPr>
                          <m:t>𝟗</m:t>
                        </m:r>
                      </m:num>
                      <m:den>
                        <m:r>
                          <a:rPr lang="en-US" sz="2400" b="1" i="1" smtClean="0">
                            <a:solidFill>
                              <a:srgbClr val="002060"/>
                            </a:solidFill>
                            <a:latin typeface="Cambria Math"/>
                          </a:rPr>
                          <m:t>𝟓</m:t>
                        </m:r>
                        <m:r>
                          <a:rPr lang="en-US" sz="2400" b="1" i="1" smtClean="0">
                            <a:solidFill>
                              <a:srgbClr val="002060"/>
                            </a:solidFill>
                            <a:latin typeface="Cambria Math"/>
                          </a:rPr>
                          <m:t> × </m:t>
                        </m:r>
                        <m:r>
                          <a:rPr lang="en-US" sz="2400" b="1" i="1" smtClean="0">
                            <a:solidFill>
                              <a:srgbClr val="002060"/>
                            </a:solidFill>
                            <a:latin typeface="Cambria Math"/>
                          </a:rPr>
                          <m:t>𝟗</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𝟑𝟔</m:t>
                        </m:r>
                      </m:num>
                      <m:den>
                        <m:r>
                          <a:rPr lang="en-US" sz="2400" b="1" i="1" smtClean="0">
                            <a:solidFill>
                              <a:srgbClr val="002060"/>
                            </a:solidFill>
                            <a:latin typeface="Cambria Math"/>
                          </a:rPr>
                          <m:t>𝟒𝟓</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𝟓</m:t>
                        </m:r>
                      </m:num>
                      <m:den>
                        <m:r>
                          <a:rPr lang="en-US" sz="2400" b="1" i="1" smtClean="0">
                            <a:solidFill>
                              <a:srgbClr val="002060"/>
                            </a:solidFill>
                            <a:latin typeface="Cambria Math"/>
                          </a:rPr>
                          <m:t>𝟗</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𝟓</m:t>
                        </m:r>
                        <m:r>
                          <a:rPr lang="en-US" sz="2400" b="1" i="1" smtClean="0">
                            <a:solidFill>
                              <a:srgbClr val="002060"/>
                            </a:solidFill>
                            <a:latin typeface="Cambria Math"/>
                          </a:rPr>
                          <m:t> × </m:t>
                        </m:r>
                        <m:r>
                          <a:rPr lang="en-US" sz="2400" b="1" i="1" smtClean="0">
                            <a:solidFill>
                              <a:srgbClr val="002060"/>
                            </a:solidFill>
                            <a:latin typeface="Cambria Math"/>
                          </a:rPr>
                          <m:t>𝟓</m:t>
                        </m:r>
                      </m:num>
                      <m:den>
                        <m:r>
                          <a:rPr lang="en-US" sz="2400" b="1" i="1" smtClean="0">
                            <a:solidFill>
                              <a:srgbClr val="002060"/>
                            </a:solidFill>
                            <a:latin typeface="Cambria Math"/>
                          </a:rPr>
                          <m:t>𝟗</m:t>
                        </m:r>
                        <m:r>
                          <a:rPr lang="en-US" sz="2400" b="1" i="1" smtClean="0">
                            <a:solidFill>
                              <a:srgbClr val="002060"/>
                            </a:solidFill>
                            <a:latin typeface="Cambria Math"/>
                          </a:rPr>
                          <m:t> × </m:t>
                        </m:r>
                        <m:r>
                          <a:rPr lang="en-US" sz="2400" b="1" i="1" smtClean="0">
                            <a:solidFill>
                              <a:srgbClr val="002060"/>
                            </a:solidFill>
                            <a:latin typeface="Cambria Math"/>
                          </a:rPr>
                          <m:t>𝟓</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𝟐𝟓</m:t>
                        </m:r>
                      </m:num>
                      <m:den>
                        <m:r>
                          <a:rPr lang="en-US" sz="2400" b="1" i="1" smtClean="0">
                            <a:solidFill>
                              <a:srgbClr val="002060"/>
                            </a:solidFill>
                            <a:latin typeface="Cambria Math"/>
                          </a:rPr>
                          <m:t>𝟒𝟓</m:t>
                        </m:r>
                      </m:den>
                    </m:f>
                  </m:oMath>
                </a14:m>
                <a:r>
                  <a:rPr lang="en-US" sz="2400" b="1" dirty="0" smtClean="0">
                    <a:solidFill>
                      <a:srgbClr val="002060"/>
                    </a:solidFill>
                    <a:latin typeface="Times New Roman" pitchFamily="18" charset="0"/>
                    <a:cs typeface="Times New Roman" pitchFamily="18" charset="0"/>
                  </a:rPr>
                  <a:t/>
                </a:r>
                <a:endParaRPr lang="en-US" sz="2400" b="1" dirty="0">
                  <a:solidFill>
                    <a:srgbClr val="002060"/>
                  </a:solidFill>
                  <a:latin typeface="Times New Roman" pitchFamily="18" charset="0"/>
                  <a:cs typeface="Times New Roman" pitchFamily="18" charset="0"/>
                </a:endParaRPr>
              </a:p>
              <a:p>
                <a:endParaRPr lang="en-US" sz="2400" b="1" dirty="0">
                  <a:solidFill>
                    <a:srgbClr val="002060"/>
                  </a:solidFill>
                  <a:latin typeface="Times New Roman" pitchFamily="18" charset="0"/>
                  <a:cs typeface="Times New Roman" pitchFamily="18" charset="0"/>
                </a:endParaRPr>
              </a:p>
            </p:txBody>
          </p:sp>
        </mc:Choice>
        <mc:Fallback>
          <p:sp>
            <p:nvSpPr>
              <p:cNvPr id="8" name="TextBox 7"/>
              <p:cNvSpPr txBox="1">
                <a:spLocks noRot="1" noChangeAspect="1" noMove="1" noResize="1" noEditPoints="1" noAdjustHandles="1" noChangeArrowheads="1" noChangeShapeType="1" noTextEdit="1"/>
              </p:cNvSpPr>
              <p:nvPr/>
            </p:nvSpPr>
            <p:spPr>
              <a:xfrm>
                <a:off x="304800" y="3409950"/>
                <a:ext cx="7848600" cy="1000659"/>
              </a:xfrm>
              <a:prstGeom prst="rect">
                <a:avLst/>
              </a:prstGeom>
              <a:blipFill>
                <a:blip r:embed="rId6"/>
                <a:stretch>
                  <a:fillRect l="-1165"/>
                </a:stretch>
              </a:blipFill>
            </p:spPr>
            <p:txBody>
              <a:bodyPr/>
              <a:lstStyle/>
              <a:p>
                <a:r>
                  <a:rPr lang="en-US">
                    <a:noFill/>
                  </a:rPr>
                  <a:t> </a:t>
                </a:r>
              </a:p>
            </p:txBody>
          </p:sp>
        </mc:Fallback>
      </mc:AlternateContent>
    </p:spTree>
    <p:extLst>
      <p:ext uri="{BB962C8B-B14F-4D97-AF65-F5344CB8AC3E}">
        <p14:creationId xmlns:p14="http://schemas.microsoft.com/office/powerpoint/2010/main" xmlns="" val="184378497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5" name="TextBox 4"/>
              <p:cNvSpPr txBox="1"/>
              <p:nvPr/>
            </p:nvSpPr>
            <p:spPr>
              <a:xfrm>
                <a:off x="533400" y="57150"/>
                <a:ext cx="4953000" cy="741806"/>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c</a:t>
                </a:r>
                <a14:m>
                  <m:oMath xmlns:m="http://schemas.openxmlformats.org/officeDocument/2006/math">
                    <m:r>
                      <a:rPr lang="en-US" sz="2800" b="1" i="0" smtClean="0">
                        <a:solidFill>
                          <a:srgbClr val="FF0000"/>
                        </a:solidFill>
                        <a:latin typeface="Cambria Math"/>
                      </a:rPr>
                      <m:t>) </m:t>
                    </m:r>
                    <m:f>
                      <m:fPr>
                        <m:ctrlPr>
                          <a:rPr lang="en-US" sz="2800" b="1" i="1" smtClean="0">
                            <a:solidFill>
                              <a:srgbClr val="FF0000"/>
                            </a:solidFill>
                            <a:latin typeface="Cambria Math" panose="02040503050406030204" pitchFamily="18" charset="0"/>
                          </a:rPr>
                        </m:ctrlPr>
                      </m:fPr>
                      <m:num>
                        <m:r>
                          <a:rPr lang="en-US" sz="2800" b="1" i="1" smtClean="0">
                            <a:solidFill>
                              <a:srgbClr val="FF0000"/>
                            </a:solidFill>
                            <a:latin typeface="Cambria Math"/>
                          </a:rPr>
                          <m:t>𝟒</m:t>
                        </m:r>
                      </m:num>
                      <m:den>
                        <m:r>
                          <a:rPr lang="en-US" sz="2800" b="1" i="1" smtClean="0">
                            <a:solidFill>
                              <a:srgbClr val="FF0000"/>
                            </a:solidFill>
                            <a:latin typeface="Cambria Math"/>
                          </a:rPr>
                          <m:t>𝟗</m:t>
                        </m:r>
                      </m:den>
                    </m:f>
                  </m:oMath>
                </a14:m>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và</a:t>
                </a:r>
                <a:r>
                  <a:rPr lang="en-US" sz="2800" b="1" dirty="0" smtClean="0">
                    <a:solidFill>
                      <a:srgbClr val="FF0000"/>
                    </a:solidFill>
                    <a:latin typeface="Times New Roman" pitchFamily="18" charset="0"/>
                    <a:cs typeface="Times New Roman" pitchFamily="18" charset="0"/>
                  </a:rPr>
                  <a:t/>
                </a:r>
                <a14:m>
                  <m:oMath xmlns:m="http://schemas.openxmlformats.org/officeDocument/2006/math">
                    <m:f>
                      <m:fPr>
                        <m:ctrlPr>
                          <a:rPr lang="en-US" sz="2800" b="1" i="1" smtClean="0">
                            <a:solidFill>
                              <a:srgbClr val="FF0000"/>
                            </a:solidFill>
                            <a:latin typeface="Cambria Math" panose="02040503050406030204" pitchFamily="18" charset="0"/>
                          </a:rPr>
                        </m:ctrlPr>
                      </m:fPr>
                      <m:num>
                        <m:r>
                          <a:rPr lang="en-US" sz="2800" b="1" i="1" smtClean="0">
                            <a:solidFill>
                              <a:srgbClr val="FF0000"/>
                            </a:solidFill>
                            <a:latin typeface="Cambria Math"/>
                          </a:rPr>
                          <m:t>𝟕</m:t>
                        </m:r>
                      </m:num>
                      <m:den>
                        <m:r>
                          <a:rPr lang="en-US" sz="2800" b="1" i="1" smtClean="0">
                            <a:solidFill>
                              <a:srgbClr val="FF0000"/>
                            </a:solidFill>
                            <a:latin typeface="Cambria Math"/>
                          </a:rPr>
                          <m:t>𝟏𝟐</m:t>
                        </m:r>
                      </m:den>
                    </m:f>
                  </m:oMath>
                </a14:m>
                <a:r>
                  <a:rPr lang="en-US" sz="2800" b="1" dirty="0" smtClean="0">
                    <a:solidFill>
                      <a:srgbClr val="FF0000"/>
                    </a:solidFill>
                    <a:latin typeface="Times New Roman" pitchFamily="18" charset="0"/>
                    <a:cs typeface="Times New Roman" pitchFamily="18" charset="0"/>
                  </a:rPr>
                  <a:t>     (MSC: 36)</a:t>
                </a:r>
                <a:endParaRPr lang="en-US" sz="2800" b="1" dirty="0">
                  <a:solidFill>
                    <a:srgbClr val="FF0000"/>
                  </a:solidFill>
                  <a:latin typeface="Times New Roman" pitchFamily="18" charset="0"/>
                  <a:cs typeface="Times New Roman" pitchFamily="18" charset="0"/>
                </a:endParaRPr>
              </a:p>
            </p:txBody>
          </p:sp>
        </mc:Choice>
        <mc:Fallback>
          <p:sp>
            <p:nvSpPr>
              <p:cNvPr id="5" name="TextBox 4"/>
              <p:cNvSpPr txBox="1">
                <a:spLocks noRot="1" noChangeAspect="1" noMove="1" noResize="1" noEditPoints="1" noAdjustHandles="1" noChangeArrowheads="1" noChangeShapeType="1" noTextEdit="1"/>
              </p:cNvSpPr>
              <p:nvPr/>
            </p:nvSpPr>
            <p:spPr>
              <a:xfrm>
                <a:off x="533400" y="57150"/>
                <a:ext cx="4953000" cy="741806"/>
              </a:xfrm>
              <a:prstGeom prst="rect">
                <a:avLst/>
              </a:prstGeom>
              <a:blipFill>
                <a:blip r:embed="rId2"/>
                <a:stretch>
                  <a:fillRect l="-2586" b="-491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6" name="TextBox 5"/>
              <p:cNvSpPr txBox="1"/>
              <p:nvPr/>
            </p:nvSpPr>
            <p:spPr>
              <a:xfrm>
                <a:off x="304800" y="827494"/>
                <a:ext cx="7848600" cy="995144"/>
              </a:xfrm>
              <a:prstGeom prst="rect">
                <a:avLst/>
              </a:prstGeom>
              <a:noFill/>
            </p:spPr>
            <p:txBody>
              <a:bodyPr wrap="square" rtlCol="0">
                <a:spAutoFit/>
              </a:bodyPr>
              <a:lstStyle/>
              <a:p>
                <a:r>
                  <a:rPr lang="en-US" sz="2400" b="1" dirty="0" smtClean="0">
                    <a:solidFill>
                      <a:srgbClr val="002060"/>
                    </a:solidFill>
                    <a:latin typeface="Times New Roman" pitchFamily="18" charset="0"/>
                    <a:cs typeface="Times New Roman" pitchFamily="18" charset="0"/>
                  </a:rPr>
                  <a:t>Ta </a:t>
                </a:r>
                <a:r>
                  <a:rPr lang="en-US" sz="2400" b="1" dirty="0" err="1" smtClean="0">
                    <a:solidFill>
                      <a:srgbClr val="002060"/>
                    </a:solidFill>
                    <a:latin typeface="Times New Roman" pitchFamily="18" charset="0"/>
                    <a:cs typeface="Times New Roman" pitchFamily="18" charset="0"/>
                  </a:rPr>
                  <a:t>có</a:t>
                </a:r>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𝟒</m:t>
                        </m:r>
                      </m:num>
                      <m:den>
                        <m:r>
                          <a:rPr lang="en-US" sz="2400" b="1" i="1" smtClean="0">
                            <a:solidFill>
                              <a:srgbClr val="002060"/>
                            </a:solidFill>
                            <a:latin typeface="Cambria Math"/>
                          </a:rPr>
                          <m:t>𝟗</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𝟒</m:t>
                        </m:r>
                        <m:r>
                          <a:rPr lang="en-US" sz="2400" b="1" i="1" smtClean="0">
                            <a:solidFill>
                              <a:srgbClr val="002060"/>
                            </a:solidFill>
                            <a:latin typeface="Cambria Math"/>
                          </a:rPr>
                          <m:t> × </m:t>
                        </m:r>
                        <m:r>
                          <a:rPr lang="en-US" sz="2400" b="1" i="1" smtClean="0">
                            <a:solidFill>
                              <a:srgbClr val="002060"/>
                            </a:solidFill>
                            <a:latin typeface="Cambria Math"/>
                          </a:rPr>
                          <m:t>𝟒</m:t>
                        </m:r>
                      </m:num>
                      <m:den>
                        <m:r>
                          <a:rPr lang="en-US" sz="2400" b="1" i="1" smtClean="0">
                            <a:solidFill>
                              <a:srgbClr val="002060"/>
                            </a:solidFill>
                            <a:latin typeface="Cambria Math"/>
                          </a:rPr>
                          <m:t>𝟗</m:t>
                        </m:r>
                        <m:r>
                          <a:rPr lang="en-US" sz="2400" b="1" i="1" smtClean="0">
                            <a:solidFill>
                              <a:srgbClr val="002060"/>
                            </a:solidFill>
                            <a:latin typeface="Cambria Math"/>
                          </a:rPr>
                          <m:t> × </m:t>
                        </m:r>
                        <m:r>
                          <a:rPr lang="en-US" sz="2400" b="1" i="1" smtClean="0">
                            <a:solidFill>
                              <a:srgbClr val="002060"/>
                            </a:solidFill>
                            <a:latin typeface="Cambria Math"/>
                          </a:rPr>
                          <m:t>𝟒</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𝟏𝟔</m:t>
                        </m:r>
                      </m:num>
                      <m:den>
                        <m:r>
                          <a:rPr lang="en-US" sz="2400" b="1" i="1" smtClean="0">
                            <a:solidFill>
                              <a:srgbClr val="002060"/>
                            </a:solidFill>
                            <a:latin typeface="Cambria Math"/>
                          </a:rPr>
                          <m:t>𝟑𝟔</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𝟕</m:t>
                        </m:r>
                      </m:num>
                      <m:den>
                        <m:r>
                          <a:rPr lang="en-US" sz="2400" b="1" i="1" smtClean="0">
                            <a:solidFill>
                              <a:srgbClr val="002060"/>
                            </a:solidFill>
                            <a:latin typeface="Cambria Math"/>
                          </a:rPr>
                          <m:t>𝟏𝟐</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𝟕</m:t>
                        </m:r>
                        <m:r>
                          <a:rPr lang="en-US" sz="2400" b="1" i="1" smtClean="0">
                            <a:solidFill>
                              <a:srgbClr val="002060"/>
                            </a:solidFill>
                            <a:latin typeface="Cambria Math"/>
                          </a:rPr>
                          <m:t> × </m:t>
                        </m:r>
                        <m:r>
                          <a:rPr lang="en-US" sz="2400" b="1" i="1" smtClean="0">
                            <a:solidFill>
                              <a:srgbClr val="002060"/>
                            </a:solidFill>
                            <a:latin typeface="Cambria Math"/>
                          </a:rPr>
                          <m:t>𝟑</m:t>
                        </m:r>
                      </m:num>
                      <m:den>
                        <m:r>
                          <a:rPr lang="en-US" sz="2400" b="1" i="1" smtClean="0">
                            <a:solidFill>
                              <a:srgbClr val="002060"/>
                            </a:solidFill>
                            <a:latin typeface="Cambria Math"/>
                          </a:rPr>
                          <m:t>𝟏𝟐</m:t>
                        </m:r>
                        <m:r>
                          <a:rPr lang="en-US" sz="2400" b="1" i="1" smtClean="0">
                            <a:solidFill>
                              <a:srgbClr val="002060"/>
                            </a:solidFill>
                            <a:latin typeface="Cambria Math"/>
                          </a:rPr>
                          <m:t> × </m:t>
                        </m:r>
                        <m:r>
                          <a:rPr lang="en-US" sz="2400" b="1" i="1" smtClean="0">
                            <a:solidFill>
                              <a:srgbClr val="002060"/>
                            </a:solidFill>
                            <a:latin typeface="Cambria Math"/>
                          </a:rPr>
                          <m:t>𝟑</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𝟐𝟏</m:t>
                        </m:r>
                      </m:num>
                      <m:den>
                        <m:r>
                          <a:rPr lang="en-US" sz="2400" b="1" i="1" smtClean="0">
                            <a:solidFill>
                              <a:srgbClr val="002060"/>
                            </a:solidFill>
                            <a:latin typeface="Cambria Math"/>
                          </a:rPr>
                          <m:t>𝟑𝟔</m:t>
                        </m:r>
                      </m:den>
                    </m:f>
                  </m:oMath>
                </a14:m>
                <a:r>
                  <a:rPr lang="en-US" sz="2400" b="1" dirty="0" smtClean="0">
                    <a:solidFill>
                      <a:srgbClr val="002060"/>
                    </a:solidFill>
                    <a:latin typeface="Times New Roman" pitchFamily="18" charset="0"/>
                    <a:cs typeface="Times New Roman" pitchFamily="18" charset="0"/>
                  </a:rPr>
                  <a:t/>
                </a:r>
                <a:endParaRPr lang="en-US" sz="2400" b="1" dirty="0">
                  <a:solidFill>
                    <a:srgbClr val="002060"/>
                  </a:solidFill>
                  <a:latin typeface="Times New Roman" pitchFamily="18" charset="0"/>
                  <a:cs typeface="Times New Roman" pitchFamily="18" charset="0"/>
                </a:endParaRPr>
              </a:p>
              <a:p>
                <a:endParaRPr lang="en-US" sz="2400" b="1" dirty="0">
                  <a:solidFill>
                    <a:srgbClr val="002060"/>
                  </a:solidFill>
                  <a:latin typeface="Times New Roman" pitchFamily="18" charset="0"/>
                  <a:cs typeface="Times New Roman" pitchFamily="18" charset="0"/>
                </a:endParaRPr>
              </a:p>
            </p:txBody>
          </p:sp>
        </mc:Choice>
        <mc:Fallback>
          <p:sp>
            <p:nvSpPr>
              <p:cNvPr id="6" name="TextBox 5"/>
              <p:cNvSpPr txBox="1">
                <a:spLocks noRot="1" noChangeAspect="1" noMove="1" noResize="1" noEditPoints="1" noAdjustHandles="1" noChangeArrowheads="1" noChangeShapeType="1" noTextEdit="1"/>
              </p:cNvSpPr>
              <p:nvPr/>
            </p:nvSpPr>
            <p:spPr>
              <a:xfrm>
                <a:off x="304800" y="827494"/>
                <a:ext cx="7848600" cy="995144"/>
              </a:xfrm>
              <a:prstGeom prst="rect">
                <a:avLst/>
              </a:prstGeom>
              <a:blipFill>
                <a:blip r:embed="rId3"/>
                <a:stretch>
                  <a:fillRect l="-116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7" name="TextBox 6"/>
              <p:cNvSpPr txBox="1"/>
              <p:nvPr/>
            </p:nvSpPr>
            <p:spPr>
              <a:xfrm>
                <a:off x="533400" y="2398009"/>
                <a:ext cx="5105400" cy="714683"/>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d</a:t>
                </a:r>
                <a14:m>
                  <m:oMath xmlns:m="http://schemas.openxmlformats.org/officeDocument/2006/math">
                    <m:r>
                      <a:rPr lang="en-US" sz="2800" b="1" i="0" smtClean="0">
                        <a:solidFill>
                          <a:srgbClr val="FF0000"/>
                        </a:solidFill>
                        <a:latin typeface="Cambria Math"/>
                      </a:rPr>
                      <m:t>) </m:t>
                    </m:r>
                    <m:f>
                      <m:fPr>
                        <m:ctrlPr>
                          <a:rPr lang="en-US" sz="2800" b="1" i="1" smtClean="0">
                            <a:solidFill>
                              <a:srgbClr val="FF0000"/>
                            </a:solidFill>
                            <a:latin typeface="Cambria Math" panose="02040503050406030204" pitchFamily="18" charset="0"/>
                          </a:rPr>
                        </m:ctrlPr>
                      </m:fPr>
                      <m:num>
                        <m:r>
                          <a:rPr lang="en-US" sz="2800" b="1" i="1" smtClean="0">
                            <a:solidFill>
                              <a:srgbClr val="FF0000"/>
                            </a:solidFill>
                            <a:latin typeface="Cambria Math"/>
                          </a:rPr>
                          <m:t>𝟏</m:t>
                        </m:r>
                      </m:num>
                      <m:den>
                        <m:r>
                          <a:rPr lang="en-US" sz="2800" b="1" i="1" smtClean="0">
                            <a:solidFill>
                              <a:srgbClr val="FF0000"/>
                            </a:solidFill>
                            <a:latin typeface="Cambria Math"/>
                          </a:rPr>
                          <m:t>𝟐</m:t>
                        </m:r>
                      </m:den>
                    </m:f>
                  </m:oMath>
                </a14:m>
                <a:r>
                  <a:rPr lang="en-US" sz="2800" b="1" dirty="0" smtClean="0">
                    <a:solidFill>
                      <a:srgbClr val="FF0000"/>
                    </a:solidFill>
                    <a:latin typeface="Times New Roman" pitchFamily="18" charset="0"/>
                    <a:cs typeface="Times New Roman" pitchFamily="18" charset="0"/>
                  </a:rPr>
                  <a:t> ;  </a:t>
                </a:r>
                <a14:m>
                  <m:oMath xmlns:m="http://schemas.openxmlformats.org/officeDocument/2006/math">
                    <m:f>
                      <m:fPr>
                        <m:ctrlPr>
                          <a:rPr lang="en-US" sz="2800" b="1" i="1" smtClean="0">
                            <a:solidFill>
                              <a:srgbClr val="FF0000"/>
                            </a:solidFill>
                            <a:latin typeface="Cambria Math" panose="02040503050406030204" pitchFamily="18" charset="0"/>
                          </a:rPr>
                        </m:ctrlPr>
                      </m:fPr>
                      <m:num>
                        <m:r>
                          <a:rPr lang="en-US" sz="2800" b="1" i="1" smtClean="0">
                            <a:solidFill>
                              <a:srgbClr val="FF0000"/>
                            </a:solidFill>
                            <a:latin typeface="Cambria Math"/>
                          </a:rPr>
                          <m:t>𝟐</m:t>
                        </m:r>
                      </m:num>
                      <m:den>
                        <m:r>
                          <a:rPr lang="en-US" sz="2800" b="1" i="1" smtClean="0">
                            <a:solidFill>
                              <a:srgbClr val="FF0000"/>
                            </a:solidFill>
                            <a:latin typeface="Cambria Math"/>
                          </a:rPr>
                          <m:t>𝟑</m:t>
                        </m:r>
                      </m:den>
                    </m:f>
                  </m:oMath>
                </a14:m>
                <a:r>
                  <a:rPr lang="en-US" sz="2800" b="1" dirty="0" smtClean="0">
                    <a:solidFill>
                      <a:srgbClr val="FF0000"/>
                    </a:solidFill>
                    <a:latin typeface="Times New Roman" pitchFamily="18" charset="0"/>
                    <a:cs typeface="Times New Roman" pitchFamily="18" charset="0"/>
                  </a:rPr>
                  <a:t>  và </a:t>
                </a:r>
                <a14:m>
                  <m:oMath xmlns:m="http://schemas.openxmlformats.org/officeDocument/2006/math">
                    <m:f>
                      <m:fPr>
                        <m:ctrlPr>
                          <a:rPr lang="en-US" sz="2800" b="1" i="1" smtClean="0">
                            <a:solidFill>
                              <a:srgbClr val="FF0000"/>
                            </a:solidFill>
                            <a:latin typeface="Cambria Math" panose="02040503050406030204" pitchFamily="18" charset="0"/>
                          </a:rPr>
                        </m:ctrlPr>
                      </m:fPr>
                      <m:num>
                        <m:r>
                          <a:rPr lang="en-US" sz="2800" b="1" i="1" smtClean="0">
                            <a:solidFill>
                              <a:srgbClr val="FF0000"/>
                            </a:solidFill>
                            <a:latin typeface="Cambria Math"/>
                          </a:rPr>
                          <m:t>𝟕</m:t>
                        </m:r>
                      </m:num>
                      <m:den>
                        <m:r>
                          <a:rPr lang="en-US" sz="2800" b="1" i="1" smtClean="0">
                            <a:solidFill>
                              <a:srgbClr val="FF0000"/>
                            </a:solidFill>
                            <a:latin typeface="Cambria Math"/>
                          </a:rPr>
                          <m:t>𝟏𝟐</m:t>
                        </m:r>
                      </m:den>
                    </m:f>
                  </m:oMath>
                </a14:m>
                <a:r>
                  <a:rPr lang="en-US" sz="2800" b="1" dirty="0" smtClean="0">
                    <a:solidFill>
                      <a:srgbClr val="FF0000"/>
                    </a:solidFill>
                    <a:latin typeface="Times New Roman" pitchFamily="18" charset="0"/>
                    <a:cs typeface="Times New Roman" pitchFamily="18" charset="0"/>
                  </a:rPr>
                  <a:t/>
                </a:r>
                <a:r>
                  <a:rPr lang="en-US" sz="2800" b="1" dirty="0" smtClean="0">
                    <a:solidFill>
                      <a:srgbClr val="FF0000"/>
                    </a:solidFill>
                    <a:latin typeface="Times New Roman" pitchFamily="18" charset="0"/>
                    <a:cs typeface="Times New Roman" pitchFamily="18" charset="0"/>
                  </a:rPr>
                  <a:t>(MSC: 12)</a:t>
                </a:r>
                <a:endParaRPr lang="en-US" sz="2800" b="1" dirty="0">
                  <a:solidFill>
                    <a:srgbClr val="FF0000"/>
                  </a:solidFill>
                  <a:latin typeface="Times New Roman" pitchFamily="18" charset="0"/>
                  <a:cs typeface="Times New Roman" pitchFamily="18" charset="0"/>
                </a:endParaRPr>
              </a:p>
            </p:txBody>
          </p:sp>
        </mc:Choice>
        <mc:Fallback>
          <p:sp>
            <p:nvSpPr>
              <p:cNvPr id="7" name="TextBox 6"/>
              <p:cNvSpPr txBox="1">
                <a:spLocks noRot="1" noChangeAspect="1" noMove="1" noResize="1" noEditPoints="1" noAdjustHandles="1" noChangeArrowheads="1" noChangeShapeType="1" noTextEdit="1"/>
              </p:cNvSpPr>
              <p:nvPr/>
            </p:nvSpPr>
            <p:spPr>
              <a:xfrm>
                <a:off x="533400" y="2398009"/>
                <a:ext cx="5105400" cy="714683"/>
              </a:xfrm>
              <a:prstGeom prst="rect">
                <a:avLst/>
              </a:prstGeom>
              <a:blipFill>
                <a:blip r:embed="rId4"/>
                <a:stretch>
                  <a:fillRect l="-2509" b="-847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8" name="TextBox 7"/>
              <p:cNvSpPr txBox="1"/>
              <p:nvPr/>
            </p:nvSpPr>
            <p:spPr>
              <a:xfrm>
                <a:off x="0" y="3181350"/>
                <a:ext cx="9144000" cy="995144"/>
              </a:xfrm>
              <a:prstGeom prst="rect">
                <a:avLst/>
              </a:prstGeom>
              <a:noFill/>
            </p:spPr>
            <p:txBody>
              <a:bodyPr wrap="square" rtlCol="0">
                <a:spAutoFit/>
              </a:bodyPr>
              <a:lstStyle/>
              <a:p>
                <a:r>
                  <a:rPr lang="en-US" sz="2400" b="1" dirty="0" smtClean="0">
                    <a:solidFill>
                      <a:srgbClr val="002060"/>
                    </a:solidFill>
                    <a:latin typeface="Times New Roman" pitchFamily="18" charset="0"/>
                    <a:cs typeface="Times New Roman" pitchFamily="18" charset="0"/>
                  </a:rPr>
                  <a:t>Ta </a:t>
                </a:r>
                <a:r>
                  <a:rPr lang="en-US" sz="2400" b="1" dirty="0" err="1" smtClean="0">
                    <a:solidFill>
                      <a:srgbClr val="002060"/>
                    </a:solidFill>
                    <a:latin typeface="Times New Roman" pitchFamily="18" charset="0"/>
                    <a:cs typeface="Times New Roman" pitchFamily="18" charset="0"/>
                  </a:rPr>
                  <a:t>có</a:t>
                </a:r>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𝟏</m:t>
                        </m:r>
                      </m:num>
                      <m:den>
                        <m:r>
                          <a:rPr lang="en-US" sz="2400" b="1" i="1" smtClean="0">
                            <a:solidFill>
                              <a:srgbClr val="002060"/>
                            </a:solidFill>
                            <a:latin typeface="Cambria Math"/>
                          </a:rPr>
                          <m:t>𝟐</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𝟏</m:t>
                        </m:r>
                        <m:r>
                          <a:rPr lang="en-US" sz="2400" b="1" i="1" smtClean="0">
                            <a:solidFill>
                              <a:srgbClr val="002060"/>
                            </a:solidFill>
                            <a:latin typeface="Cambria Math"/>
                          </a:rPr>
                          <m:t> × </m:t>
                        </m:r>
                        <m:r>
                          <a:rPr lang="en-US" sz="2400" b="1" i="1" smtClean="0">
                            <a:solidFill>
                              <a:srgbClr val="002060"/>
                            </a:solidFill>
                            <a:latin typeface="Cambria Math"/>
                          </a:rPr>
                          <m:t>𝟔</m:t>
                        </m:r>
                      </m:num>
                      <m:den>
                        <m:r>
                          <a:rPr lang="en-US" sz="2400" b="1" i="1" smtClean="0">
                            <a:solidFill>
                              <a:srgbClr val="002060"/>
                            </a:solidFill>
                            <a:latin typeface="Cambria Math"/>
                          </a:rPr>
                          <m:t>𝟐</m:t>
                        </m:r>
                        <m:r>
                          <a:rPr lang="en-US" sz="2400" b="1" i="1" smtClean="0">
                            <a:solidFill>
                              <a:srgbClr val="002060"/>
                            </a:solidFill>
                            <a:latin typeface="Cambria Math"/>
                          </a:rPr>
                          <m:t> × </m:t>
                        </m:r>
                        <m:r>
                          <a:rPr lang="en-US" sz="2400" b="1" i="1" smtClean="0">
                            <a:solidFill>
                              <a:srgbClr val="002060"/>
                            </a:solidFill>
                            <a:latin typeface="Cambria Math"/>
                          </a:rPr>
                          <m:t>𝟔</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𝟔</m:t>
                        </m:r>
                      </m:num>
                      <m:den>
                        <m:r>
                          <a:rPr lang="en-US" sz="2400" b="1" i="1" smtClean="0">
                            <a:solidFill>
                              <a:srgbClr val="002060"/>
                            </a:solidFill>
                            <a:latin typeface="Cambria Math"/>
                          </a:rPr>
                          <m:t>𝟏𝟐</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𝟐</m:t>
                        </m:r>
                      </m:num>
                      <m:den>
                        <m:r>
                          <a:rPr lang="en-US" sz="2400" b="1" i="1" smtClean="0">
                            <a:solidFill>
                              <a:srgbClr val="002060"/>
                            </a:solidFill>
                            <a:latin typeface="Cambria Math"/>
                          </a:rPr>
                          <m:t>𝟑</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𝟐</m:t>
                        </m:r>
                        <m:r>
                          <a:rPr lang="en-US" sz="2400" b="1" i="1" smtClean="0">
                            <a:solidFill>
                              <a:srgbClr val="002060"/>
                            </a:solidFill>
                            <a:latin typeface="Cambria Math"/>
                          </a:rPr>
                          <m:t> × </m:t>
                        </m:r>
                        <m:r>
                          <a:rPr lang="en-US" sz="2400" b="1" i="1" smtClean="0">
                            <a:solidFill>
                              <a:srgbClr val="002060"/>
                            </a:solidFill>
                            <a:latin typeface="Cambria Math"/>
                          </a:rPr>
                          <m:t>𝟒</m:t>
                        </m:r>
                      </m:num>
                      <m:den>
                        <m:r>
                          <a:rPr lang="en-US" sz="2400" b="1" i="1" smtClean="0">
                            <a:solidFill>
                              <a:srgbClr val="002060"/>
                            </a:solidFill>
                            <a:latin typeface="Cambria Math"/>
                          </a:rPr>
                          <m:t>𝟑</m:t>
                        </m:r>
                        <m:r>
                          <a:rPr lang="en-US" sz="2400" b="1" i="1" smtClean="0">
                            <a:solidFill>
                              <a:srgbClr val="002060"/>
                            </a:solidFill>
                            <a:latin typeface="Cambria Math"/>
                          </a:rPr>
                          <m:t> × </m:t>
                        </m:r>
                        <m:r>
                          <a:rPr lang="en-US" sz="2400" b="1" i="1" smtClean="0">
                            <a:solidFill>
                              <a:srgbClr val="002060"/>
                            </a:solidFill>
                            <a:latin typeface="Cambria Math"/>
                          </a:rPr>
                          <m:t>𝟒</m:t>
                        </m:r>
                      </m:den>
                    </m:f>
                  </m:oMath>
                </a14:m>
                <a:r>
                  <a:rPr lang="en-US" sz="2400" b="1" dirty="0" smtClean="0">
                    <a:solidFill>
                      <a:srgbClr val="002060"/>
                    </a:solidFill>
                    <a:latin typeface="Times New Roman" pitchFamily="18" charset="0"/>
                    <a:cs typeface="Times New Roman" pitchFamily="18" charset="0"/>
                  </a:rPr>
                  <a:t> =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𝟖</m:t>
                        </m:r>
                      </m:num>
                      <m:den>
                        <m:r>
                          <a:rPr lang="en-US" sz="2400" b="1" i="1" smtClean="0">
                            <a:solidFill>
                              <a:srgbClr val="002060"/>
                            </a:solidFill>
                            <a:latin typeface="Cambria Math"/>
                          </a:rPr>
                          <m:t>𝟏𝟐</m:t>
                        </m:r>
                      </m:den>
                    </m:f>
                  </m:oMath>
                </a14:m>
                <a:r>
                  <a:rPr lang="en-US" sz="2400" b="1" dirty="0" smtClean="0">
                    <a:solidFill>
                      <a:srgbClr val="002060"/>
                    </a:solidFill>
                    <a:latin typeface="Times New Roman" pitchFamily="18" charset="0"/>
                    <a:cs typeface="Times New Roman" pitchFamily="18" charset="0"/>
                  </a:rPr>
                  <a:t>   ;   </a:t>
                </a:r>
                <a:r>
                  <a:rPr lang="en-US" sz="2400" b="1" dirty="0" err="1" smtClean="0">
                    <a:solidFill>
                      <a:srgbClr val="002060"/>
                    </a:solidFill>
                    <a:latin typeface="Times New Roman" pitchFamily="18" charset="0"/>
                    <a:cs typeface="Times New Roman" pitchFamily="18" charset="0"/>
                  </a:rPr>
                  <a:t>giữ</a:t>
                </a:r>
                <a:r>
                  <a:rPr lang="en-US" sz="2400" b="1" dirty="0" smtClean="0">
                    <a:solidFill>
                      <a:srgbClr val="002060"/>
                    </a:solidFill>
                    <a:latin typeface="Times New Roman" pitchFamily="18" charset="0"/>
                    <a:cs typeface="Times New Roman" pitchFamily="18" charset="0"/>
                  </a:rPr>
                  <a:t/>
                </a:r>
                <a:r>
                  <a:rPr lang="en-US" sz="2400" b="1" dirty="0" err="1" smtClean="0">
                    <a:solidFill>
                      <a:srgbClr val="002060"/>
                    </a:solidFill>
                    <a:latin typeface="Times New Roman" pitchFamily="18" charset="0"/>
                    <a:cs typeface="Times New Roman" pitchFamily="18" charset="0"/>
                  </a:rPr>
                  <a:t>nguyên</a:t>
                </a:r>
                <a:r>
                  <a:rPr lang="en-US" sz="2400" b="1" dirty="0" smtClean="0">
                    <a:solidFill>
                      <a:srgbClr val="002060"/>
                    </a:solidFill>
                    <a:latin typeface="Times New Roman" pitchFamily="18" charset="0"/>
                    <a:cs typeface="Times New Roman" pitchFamily="18" charset="0"/>
                  </a:rPr>
                  <a:t/>
                </a:r>
                <a:r>
                  <a:rPr lang="en-US" sz="2400" b="1" dirty="0" err="1" smtClean="0">
                    <a:solidFill>
                      <a:srgbClr val="002060"/>
                    </a:solidFill>
                    <a:latin typeface="Times New Roman" pitchFamily="18" charset="0"/>
                    <a:cs typeface="Times New Roman" pitchFamily="18" charset="0"/>
                  </a:rPr>
                  <a:t>phân</a:t>
                </a:r>
                <a:r>
                  <a:rPr lang="en-US" sz="2400" b="1" dirty="0" smtClean="0">
                    <a:solidFill>
                      <a:srgbClr val="002060"/>
                    </a:solidFill>
                    <a:latin typeface="Times New Roman" pitchFamily="18" charset="0"/>
                    <a:cs typeface="Times New Roman" pitchFamily="18" charset="0"/>
                  </a:rPr>
                  <a:t/>
                </a:r>
                <a:r>
                  <a:rPr lang="en-US" sz="2400" b="1" dirty="0" err="1" smtClean="0">
                    <a:solidFill>
                      <a:srgbClr val="002060"/>
                    </a:solidFill>
                    <a:latin typeface="Times New Roman" pitchFamily="18" charset="0"/>
                    <a:cs typeface="Times New Roman" pitchFamily="18" charset="0"/>
                  </a:rPr>
                  <a:t>số</a:t>
                </a:r>
                <a:r>
                  <a:rPr lang="en-US" sz="2400" b="1" dirty="0" smtClean="0">
                    <a:solidFill>
                      <a:srgbClr val="002060"/>
                    </a:solidFill>
                    <a:latin typeface="Times New Roman" pitchFamily="18" charset="0"/>
                    <a:cs typeface="Times New Roman" pitchFamily="18" charset="0"/>
                  </a:rPr>
                  <a:t/>
                </a:r>
                <a14:m>
                  <m:oMath xmlns:m="http://schemas.openxmlformats.org/officeDocument/2006/math">
                    <m:f>
                      <m:fPr>
                        <m:ctrlPr>
                          <a:rPr lang="en-US" sz="2400" b="1" i="1" smtClean="0">
                            <a:solidFill>
                              <a:srgbClr val="002060"/>
                            </a:solidFill>
                            <a:latin typeface="Cambria Math" panose="02040503050406030204" pitchFamily="18" charset="0"/>
                          </a:rPr>
                        </m:ctrlPr>
                      </m:fPr>
                      <m:num>
                        <m:r>
                          <a:rPr lang="en-US" sz="2400" b="1" i="1" smtClean="0">
                            <a:solidFill>
                              <a:srgbClr val="002060"/>
                            </a:solidFill>
                            <a:latin typeface="Cambria Math"/>
                          </a:rPr>
                          <m:t>𝟕</m:t>
                        </m:r>
                      </m:num>
                      <m:den>
                        <m:r>
                          <a:rPr lang="en-US" sz="2400" b="1" i="1" smtClean="0">
                            <a:solidFill>
                              <a:srgbClr val="002060"/>
                            </a:solidFill>
                            <a:latin typeface="Cambria Math"/>
                          </a:rPr>
                          <m:t>𝟏𝟐</m:t>
                        </m:r>
                      </m:den>
                    </m:f>
                  </m:oMath>
                </a14:m>
                <a:r>
                  <a:rPr lang="en-US" sz="2400" b="1" dirty="0" smtClean="0">
                    <a:solidFill>
                      <a:srgbClr val="002060"/>
                    </a:solidFill>
                    <a:latin typeface="Times New Roman" pitchFamily="18" charset="0"/>
                    <a:cs typeface="Times New Roman" pitchFamily="18" charset="0"/>
                  </a:rPr>
                  <a:t/>
                </a:r>
                <a:endParaRPr lang="en-US" sz="2400" b="1" dirty="0">
                  <a:solidFill>
                    <a:srgbClr val="002060"/>
                  </a:solidFill>
                  <a:latin typeface="Times New Roman" pitchFamily="18" charset="0"/>
                  <a:cs typeface="Times New Roman" pitchFamily="18" charset="0"/>
                </a:endParaRPr>
              </a:p>
              <a:p>
                <a:endParaRPr lang="en-US" sz="2400" b="1" dirty="0">
                  <a:solidFill>
                    <a:srgbClr val="002060"/>
                  </a:solidFill>
                  <a:latin typeface="Times New Roman" pitchFamily="18" charset="0"/>
                  <a:cs typeface="Times New Roman" pitchFamily="18" charset="0"/>
                </a:endParaRPr>
              </a:p>
            </p:txBody>
          </p:sp>
        </mc:Choice>
        <mc:Fallback>
          <p:sp>
            <p:nvSpPr>
              <p:cNvPr id="8" name="TextBox 7"/>
              <p:cNvSpPr txBox="1">
                <a:spLocks noRot="1" noChangeAspect="1" noMove="1" noResize="1" noEditPoints="1" noAdjustHandles="1" noChangeArrowheads="1" noChangeShapeType="1" noTextEdit="1"/>
              </p:cNvSpPr>
              <p:nvPr/>
            </p:nvSpPr>
            <p:spPr>
              <a:xfrm>
                <a:off x="0" y="3181350"/>
                <a:ext cx="9144000" cy="995144"/>
              </a:xfrm>
              <a:prstGeom prst="rect">
                <a:avLst/>
              </a:prstGeom>
              <a:blipFill>
                <a:blip r:embed="rId5"/>
                <a:stretch>
                  <a:fillRect l="-1000"/>
                </a:stretch>
              </a:blipFill>
            </p:spPr>
            <p:txBody>
              <a:bodyPr/>
              <a:lstStyle/>
              <a:p>
                <a:r>
                  <a:rPr lang="en-US">
                    <a:noFill/>
                  </a:rPr>
                  <a:t> </a:t>
                </a:r>
              </a:p>
            </p:txBody>
          </p:sp>
        </mc:Fallback>
      </mc:AlternateContent>
      <p:sp>
        <p:nvSpPr>
          <p:cNvPr id="9" name="TextBox 8"/>
          <p:cNvSpPr txBox="1"/>
          <p:nvPr/>
        </p:nvSpPr>
        <p:spPr>
          <a:xfrm>
            <a:off x="381000" y="4093616"/>
            <a:ext cx="8534401" cy="584775"/>
          </a:xfrm>
          <a:prstGeom prst="rect">
            <a:avLst/>
          </a:prstGeom>
          <a:noFill/>
        </p:spPr>
        <p:txBody>
          <a:bodyPr wrap="square" rtlCol="0">
            <a:spAutoFit/>
          </a:bodyPr>
          <a:lstStyle/>
          <a:p>
            <a:r>
              <a:rPr lang="en-US" sz="3200" b="1" dirty="0" err="1" smtClean="0">
                <a:solidFill>
                  <a:srgbClr val="0070C0"/>
                </a:solidFill>
                <a:latin typeface="Times New Roman" pitchFamily="18" charset="0"/>
                <a:cs typeface="Times New Roman" pitchFamily="18" charset="0"/>
              </a:rPr>
              <a:t>Nêu</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lại</a:t>
            </a:r>
            <a:r>
              <a:rPr lang="en-US" sz="3200" b="1" dirty="0" smtClean="0">
                <a:solidFill>
                  <a:srgbClr val="0070C0"/>
                </a:solidFill>
                <a:latin typeface="Times New Roman" pitchFamily="18" charset="0"/>
                <a:cs typeface="Times New Roman" pitchFamily="18" charset="0"/>
              </a:rPr>
              <a:t> 3 </a:t>
            </a:r>
            <a:r>
              <a:rPr lang="en-US" sz="3200" b="1" dirty="0" err="1" smtClean="0">
                <a:solidFill>
                  <a:srgbClr val="0070C0"/>
                </a:solidFill>
                <a:latin typeface="Times New Roman" pitchFamily="18" charset="0"/>
                <a:cs typeface="Times New Roman" pitchFamily="18" charset="0"/>
              </a:rPr>
              <a:t>cách</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tìm</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mẫu</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số</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chung</a:t>
            </a:r>
            <a:r>
              <a:rPr lang="en-US" sz="3200" b="1" dirty="0" smtClean="0">
                <a:solidFill>
                  <a:srgbClr val="0070C0"/>
                </a:solidFill>
                <a:latin typeface="Times New Roman" pitchFamily="18" charset="0"/>
                <a:cs typeface="Times New Roman" pitchFamily="18" charset="0"/>
              </a:rPr>
              <a:t>.</a:t>
            </a:r>
            <a:endParaRPr lang="en-US" sz="32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25368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p:spPr>
      </p:pic>
      <mc:AlternateContent xmlns:mc="http://schemas.openxmlformats.org/markup-compatibility/2006">
        <mc:Choice xmlns:a14="http://schemas.microsoft.com/office/drawing/2010/main" xmlns="" Requires="a14">
          <p:sp>
            <p:nvSpPr>
              <p:cNvPr id="5" name="TextBox 4"/>
              <p:cNvSpPr txBox="1"/>
              <p:nvPr/>
            </p:nvSpPr>
            <p:spPr>
              <a:xfrm>
                <a:off x="1333500" y="387030"/>
                <a:ext cx="7581900" cy="1283685"/>
              </a:xfrm>
              <a:prstGeom prst="rect">
                <a:avLst/>
              </a:prstGeom>
              <a:noFill/>
            </p:spPr>
            <p:txBody>
              <a:bodyPr wrap="square" rtlCol="0">
                <a:spAutoFit/>
              </a:bodyPr>
              <a:lstStyle/>
              <a:p>
                <a:r>
                  <a:rPr lang="en-US" sz="3200" b="1" dirty="0" smtClean="0">
                    <a:solidFill>
                      <a:srgbClr val="002060"/>
                    </a:solidFill>
                    <a:latin typeface="Times New Roman" pitchFamily="18" charset="0"/>
                    <a:cs typeface="Times New Roman" pitchFamily="18" charset="0"/>
                  </a:rPr>
                  <a:t>Bài 4 : </a:t>
                </a:r>
                <a:r>
                  <a:rPr lang="en-US" sz="3200" b="1" dirty="0" err="1" smtClean="0">
                    <a:solidFill>
                      <a:srgbClr val="002060"/>
                    </a:solidFill>
                    <a:latin typeface="Times New Roman" pitchFamily="18" charset="0"/>
                    <a:cs typeface="Times New Roman" pitchFamily="18" charset="0"/>
                  </a:rPr>
                  <a:t>Nhóm</a:t>
                </a:r>
                <a:r>
                  <a:rPr lang="en-US" sz="3200" b="1" dirty="0" smtClean="0">
                    <a:solidFill>
                      <a:srgbClr val="002060"/>
                    </a:solidFill>
                    <a:latin typeface="Times New Roman" pitchFamily="18" charset="0"/>
                    <a:cs typeface="Times New Roman" pitchFamily="18" charset="0"/>
                  </a:rPr>
                  <a:t/>
                </a:r>
                <a:r>
                  <a:rPr lang="en-US" sz="3200" b="1" dirty="0" err="1" smtClean="0">
                    <a:solidFill>
                      <a:srgbClr val="002060"/>
                    </a:solidFill>
                    <a:latin typeface="Times New Roman" pitchFamily="18" charset="0"/>
                    <a:cs typeface="Times New Roman" pitchFamily="18" charset="0"/>
                  </a:rPr>
                  <a:t>nào</a:t>
                </a:r>
                <a:r>
                  <a:rPr lang="en-US" sz="3200" b="1" dirty="0" smtClean="0">
                    <a:solidFill>
                      <a:srgbClr val="002060"/>
                    </a:solidFill>
                    <a:latin typeface="Times New Roman" pitchFamily="18" charset="0"/>
                    <a:cs typeface="Times New Roman" pitchFamily="18" charset="0"/>
                  </a:rPr>
                  <a:t/>
                </a:r>
                <a:r>
                  <a:rPr lang="en-US" sz="3200" b="1" dirty="0" err="1" smtClean="0">
                    <a:solidFill>
                      <a:srgbClr val="002060"/>
                    </a:solidFill>
                    <a:latin typeface="Times New Roman" pitchFamily="18" charset="0"/>
                    <a:cs typeface="Times New Roman" pitchFamily="18" charset="0"/>
                  </a:rPr>
                  <a:t>dưới</a:t>
                </a:r>
                <a:r>
                  <a:rPr lang="en-US" sz="3200" b="1" dirty="0" smtClean="0">
                    <a:solidFill>
                      <a:srgbClr val="002060"/>
                    </a:solidFill>
                    <a:latin typeface="Times New Roman" pitchFamily="18" charset="0"/>
                    <a:cs typeface="Times New Roman" pitchFamily="18" charset="0"/>
                  </a:rPr>
                  <a:t/>
                </a:r>
                <a:r>
                  <a:rPr lang="en-US" sz="3200" b="1" dirty="0" err="1" smtClean="0">
                    <a:solidFill>
                      <a:srgbClr val="002060"/>
                    </a:solidFill>
                    <a:latin typeface="Times New Roman" pitchFamily="18" charset="0"/>
                    <a:cs typeface="Times New Roman" pitchFamily="18" charset="0"/>
                  </a:rPr>
                  <a:t>đây</a:t>
                </a:r>
                <a:r>
                  <a:rPr lang="en-US" sz="3200" b="1" dirty="0" smtClean="0">
                    <a:solidFill>
                      <a:srgbClr val="002060"/>
                    </a:solidFill>
                    <a:latin typeface="Times New Roman" pitchFamily="18" charset="0"/>
                    <a:cs typeface="Times New Roman" pitchFamily="18" charset="0"/>
                  </a:rPr>
                  <a:t/>
                </a:r>
                <a:r>
                  <a:rPr lang="en-US" sz="3200" b="1" dirty="0" err="1" smtClean="0">
                    <a:solidFill>
                      <a:srgbClr val="002060"/>
                    </a:solidFill>
                    <a:latin typeface="Times New Roman" pitchFamily="18" charset="0"/>
                    <a:cs typeface="Times New Roman" pitchFamily="18" charset="0"/>
                  </a:rPr>
                  <a:t>có</a:t>
                </a:r>
                <a:r>
                  <a:rPr lang="en-US" sz="3200" b="1" dirty="0" smtClean="0">
                    <a:solidFill>
                      <a:srgbClr val="002060"/>
                    </a:solidFill>
                    <a:latin typeface="Times New Roman" pitchFamily="18" charset="0"/>
                    <a:cs typeface="Times New Roman" pitchFamily="18" charset="0"/>
                  </a:rPr>
                  <a:t/>
                </a:r>
                <a14:m>
                  <m:oMath xmlns:m="http://schemas.openxmlformats.org/officeDocument/2006/math">
                    <m:f>
                      <m:fPr>
                        <m:ctrlPr>
                          <a:rPr lang="en-US" sz="3200" b="1" i="1" smtClean="0">
                            <a:solidFill>
                              <a:srgbClr val="002060"/>
                            </a:solidFill>
                            <a:latin typeface="Cambria Math" panose="02040503050406030204" pitchFamily="18" charset="0"/>
                          </a:rPr>
                        </m:ctrlPr>
                      </m:fPr>
                      <m:num>
                        <m:r>
                          <a:rPr lang="en-US" sz="3200" b="1" i="1" smtClean="0">
                            <a:solidFill>
                              <a:srgbClr val="002060"/>
                            </a:solidFill>
                            <a:latin typeface="Cambria Math"/>
                          </a:rPr>
                          <m:t>𝟐</m:t>
                        </m:r>
                      </m:num>
                      <m:den>
                        <m:r>
                          <a:rPr lang="en-US" sz="3200" b="1" i="1" smtClean="0">
                            <a:solidFill>
                              <a:srgbClr val="002060"/>
                            </a:solidFill>
                            <a:latin typeface="Cambria Math"/>
                          </a:rPr>
                          <m:t>𝟑</m:t>
                        </m:r>
                      </m:den>
                    </m:f>
                  </m:oMath>
                </a14:m>
                <a:r>
                  <a:rPr lang="en-US" sz="3200" b="1" dirty="0" smtClean="0">
                    <a:solidFill>
                      <a:srgbClr val="002060"/>
                    </a:solidFill>
                    <a:latin typeface="Times New Roman" pitchFamily="18" charset="0"/>
                    <a:cs typeface="Times New Roman" pitchFamily="18" charset="0"/>
                  </a:rPr>
                  <a:t/>
                </a:r>
                <a:r>
                  <a:rPr lang="en-US" sz="3200" b="1" dirty="0" err="1" smtClean="0">
                    <a:solidFill>
                      <a:srgbClr val="002060"/>
                    </a:solidFill>
                    <a:latin typeface="Times New Roman" pitchFamily="18" charset="0"/>
                    <a:cs typeface="Times New Roman" pitchFamily="18" charset="0"/>
                  </a:rPr>
                  <a:t>số</a:t>
                </a:r>
                <a:r>
                  <a:rPr lang="en-US" sz="3200" b="1" dirty="0" smtClean="0">
                    <a:solidFill>
                      <a:srgbClr val="002060"/>
                    </a:solidFill>
                    <a:latin typeface="Times New Roman" pitchFamily="18" charset="0"/>
                    <a:cs typeface="Times New Roman" pitchFamily="18" charset="0"/>
                  </a:rPr>
                  <a:t/>
                </a:r>
                <a:r>
                  <a:rPr lang="en-US" sz="3200" b="1" dirty="0" err="1" smtClean="0">
                    <a:solidFill>
                      <a:srgbClr val="002060"/>
                    </a:solidFill>
                    <a:latin typeface="Times New Roman" pitchFamily="18" charset="0"/>
                    <a:cs typeface="Times New Roman" pitchFamily="18" charset="0"/>
                  </a:rPr>
                  <a:t>ngôi</a:t>
                </a:r>
                <a:r>
                  <a:rPr lang="en-US" sz="3200" b="1" dirty="0" smtClean="0">
                    <a:solidFill>
                      <a:srgbClr val="002060"/>
                    </a:solidFill>
                    <a:latin typeface="Times New Roman" pitchFamily="18" charset="0"/>
                    <a:cs typeface="Times New Roman" pitchFamily="18" charset="0"/>
                  </a:rPr>
                  <a:t/>
                </a:r>
                <a:r>
                  <a:rPr lang="en-US" sz="3200" b="1" dirty="0" err="1" smtClean="0">
                    <a:solidFill>
                      <a:srgbClr val="002060"/>
                    </a:solidFill>
                    <a:latin typeface="Times New Roman" pitchFamily="18" charset="0"/>
                    <a:cs typeface="Times New Roman" pitchFamily="18" charset="0"/>
                  </a:rPr>
                  <a:t>sao</a:t>
                </a:r>
                <a:r>
                  <a:rPr lang="en-US" sz="3200" b="1" dirty="0" smtClean="0">
                    <a:solidFill>
                      <a:srgbClr val="002060"/>
                    </a:solidFill>
                    <a:latin typeface="Times New Roman" pitchFamily="18" charset="0"/>
                    <a:cs typeface="Times New Roman" pitchFamily="18" charset="0"/>
                  </a:rPr>
                  <a:t/>
                </a:r>
                <a:r>
                  <a:rPr lang="en-US" sz="3200" b="1" dirty="0" err="1" smtClean="0">
                    <a:solidFill>
                      <a:srgbClr val="002060"/>
                    </a:solidFill>
                    <a:latin typeface="Times New Roman" pitchFamily="18" charset="0"/>
                    <a:cs typeface="Times New Roman" pitchFamily="18" charset="0"/>
                  </a:rPr>
                  <a:t>đã</a:t>
                </a:r>
                <a:r>
                  <a:rPr lang="en-US" sz="3200" b="1" dirty="0" smtClean="0">
                    <a:solidFill>
                      <a:srgbClr val="002060"/>
                    </a:solidFill>
                    <a:latin typeface="Times New Roman" pitchFamily="18" charset="0"/>
                    <a:cs typeface="Times New Roman" pitchFamily="18" charset="0"/>
                  </a:rPr>
                  <a:t/>
                </a:r>
                <a:r>
                  <a:rPr lang="en-US" sz="3200" b="1" dirty="0" err="1" smtClean="0">
                    <a:solidFill>
                      <a:srgbClr val="002060"/>
                    </a:solidFill>
                    <a:latin typeface="Times New Roman" pitchFamily="18" charset="0"/>
                    <a:cs typeface="Times New Roman" pitchFamily="18" charset="0"/>
                  </a:rPr>
                  <a:t>tô</a:t>
                </a:r>
                <a:r>
                  <a:rPr lang="en-US" sz="3200" b="1" dirty="0" smtClean="0">
                    <a:solidFill>
                      <a:srgbClr val="002060"/>
                    </a:solidFill>
                    <a:latin typeface="Times New Roman" pitchFamily="18" charset="0"/>
                    <a:cs typeface="Times New Roman" pitchFamily="18" charset="0"/>
                  </a:rPr>
                  <a:t/>
                </a:r>
                <a:r>
                  <a:rPr lang="en-US" sz="3200" b="1" dirty="0" err="1" smtClean="0">
                    <a:solidFill>
                      <a:srgbClr val="002060"/>
                    </a:solidFill>
                    <a:latin typeface="Times New Roman" pitchFamily="18" charset="0"/>
                    <a:cs typeface="Times New Roman" pitchFamily="18" charset="0"/>
                  </a:rPr>
                  <a:t>màu</a:t>
                </a:r>
                <a:r>
                  <a:rPr lang="en-US" sz="3200" b="1" dirty="0" smtClean="0">
                    <a:solidFill>
                      <a:srgbClr val="002060"/>
                    </a:solidFill>
                    <a:latin typeface="Times New Roman" pitchFamily="18" charset="0"/>
                    <a:cs typeface="Times New Roman" pitchFamily="18" charset="0"/>
                  </a:rPr>
                  <a:t> ? </a:t>
                </a:r>
                <a:endParaRPr lang="en-US" sz="3200" b="1" dirty="0">
                  <a:solidFill>
                    <a:srgbClr val="002060"/>
                  </a:solidFill>
                  <a:latin typeface="Times New Roman" pitchFamily="18" charset="0"/>
                  <a:cs typeface="Times New Roman" pitchFamily="18" charset="0"/>
                </a:endParaRPr>
              </a:p>
            </p:txBody>
          </p:sp>
        </mc:Choice>
        <mc:Fallback>
          <p:sp>
            <p:nvSpPr>
              <p:cNvPr id="5" name="TextBox 4"/>
              <p:cNvSpPr txBox="1">
                <a:spLocks noRot="1" noChangeAspect="1" noMove="1" noResize="1" noEditPoints="1" noAdjustHandles="1" noChangeArrowheads="1" noChangeShapeType="1" noTextEdit="1"/>
              </p:cNvSpPr>
              <p:nvPr/>
            </p:nvSpPr>
            <p:spPr>
              <a:xfrm>
                <a:off x="1333500" y="387030"/>
                <a:ext cx="7581900" cy="1283685"/>
              </a:xfrm>
              <a:prstGeom prst="rect">
                <a:avLst/>
              </a:prstGeom>
              <a:blipFill rotWithShape="1">
                <a:blip r:embed="rId3" cstate="print"/>
                <a:stretch>
                  <a:fillRect l="-2090" b="-15166"/>
                </a:stretch>
              </a:blipFill>
            </p:spPr>
            <p:txBody>
              <a:bodyPr/>
              <a:lstStyle/>
              <a:p>
                <a:r>
                  <a:rPr lang="en-US">
                    <a:noFill/>
                  </a:rPr>
                  <a:t> </a:t>
                </a:r>
              </a:p>
            </p:txBody>
          </p:sp>
        </mc:Fallback>
      </mc:AlternateContent>
      <p:sp>
        <p:nvSpPr>
          <p:cNvPr id="6" name="TextBox 5"/>
          <p:cNvSpPr txBox="1"/>
          <p:nvPr/>
        </p:nvSpPr>
        <p:spPr>
          <a:xfrm>
            <a:off x="495300" y="1680763"/>
            <a:ext cx="43434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a) </a:t>
            </a:r>
            <a:endParaRPr lang="en-US" sz="3200" dirty="0">
              <a:latin typeface="Times New Roman" pitchFamily="18" charset="0"/>
              <a:cs typeface="Times New Roman" pitchFamily="18" charset="0"/>
            </a:endParaRPr>
          </a:p>
        </p:txBody>
      </p:sp>
      <p:sp>
        <p:nvSpPr>
          <p:cNvPr id="7" name="5-Point Star 6"/>
          <p:cNvSpPr/>
          <p:nvPr/>
        </p:nvSpPr>
        <p:spPr>
          <a:xfrm>
            <a:off x="1295400" y="1733550"/>
            <a:ext cx="533400" cy="369332"/>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5-Point Star 7"/>
          <p:cNvSpPr/>
          <p:nvPr/>
        </p:nvSpPr>
        <p:spPr>
          <a:xfrm>
            <a:off x="2362200" y="1776523"/>
            <a:ext cx="609600" cy="369332"/>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9" name="5-Point Star 8"/>
          <p:cNvSpPr/>
          <p:nvPr/>
        </p:nvSpPr>
        <p:spPr>
          <a:xfrm>
            <a:off x="3505200" y="1755258"/>
            <a:ext cx="533400" cy="369332"/>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TextBox 9"/>
          <p:cNvSpPr txBox="1"/>
          <p:nvPr/>
        </p:nvSpPr>
        <p:spPr>
          <a:xfrm>
            <a:off x="477578" y="2776720"/>
            <a:ext cx="4018222" cy="1077218"/>
          </a:xfrm>
          <a:prstGeom prst="rect">
            <a:avLst/>
          </a:prstGeom>
          <a:noFill/>
        </p:spPr>
        <p:txBody>
          <a:bodyPr wrap="square" rtlCol="0">
            <a:spAutoFit/>
          </a:bodyPr>
          <a:lstStyle/>
          <a:p>
            <a:r>
              <a:rPr lang="en-US" sz="3200" dirty="0" smtClean="0">
                <a:latin typeface="Times New Roman" pitchFamily="18" charset="0"/>
                <a:cs typeface="Times New Roman" pitchFamily="18" charset="0"/>
              </a:rPr>
              <a:t>c) </a:t>
            </a:r>
          </a:p>
          <a:p>
            <a:endParaRPr lang="en-US" sz="3200" dirty="0" smtClean="0">
              <a:latin typeface="Times New Roman" pitchFamily="18" charset="0"/>
              <a:cs typeface="Times New Roman" pitchFamily="18" charset="0"/>
            </a:endParaRPr>
          </a:p>
        </p:txBody>
      </p:sp>
      <p:sp>
        <p:nvSpPr>
          <p:cNvPr id="11" name="5-Point Star 10"/>
          <p:cNvSpPr/>
          <p:nvPr/>
        </p:nvSpPr>
        <p:spPr>
          <a:xfrm>
            <a:off x="1752600" y="2724150"/>
            <a:ext cx="609600" cy="369332"/>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2" name="5-Point Star 11"/>
          <p:cNvSpPr/>
          <p:nvPr/>
        </p:nvSpPr>
        <p:spPr>
          <a:xfrm>
            <a:off x="2819400" y="2724150"/>
            <a:ext cx="685800" cy="369332"/>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3" name="5-Point Star 12"/>
          <p:cNvSpPr/>
          <p:nvPr/>
        </p:nvSpPr>
        <p:spPr>
          <a:xfrm>
            <a:off x="1066800" y="3462814"/>
            <a:ext cx="533400" cy="468868"/>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5-Point Star 13"/>
          <p:cNvSpPr/>
          <p:nvPr/>
        </p:nvSpPr>
        <p:spPr>
          <a:xfrm>
            <a:off x="2181889" y="3462814"/>
            <a:ext cx="609600" cy="468868"/>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5-Point Star 14"/>
          <p:cNvSpPr/>
          <p:nvPr/>
        </p:nvSpPr>
        <p:spPr>
          <a:xfrm>
            <a:off x="3352800" y="3462813"/>
            <a:ext cx="609600" cy="468867"/>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 name="TextBox 15"/>
          <p:cNvSpPr txBox="1"/>
          <p:nvPr/>
        </p:nvSpPr>
        <p:spPr>
          <a:xfrm>
            <a:off x="5334000" y="1518107"/>
            <a:ext cx="35814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b)  </a:t>
            </a:r>
            <a:endParaRPr lang="en-US" sz="3200" dirty="0">
              <a:latin typeface="Times New Roman" pitchFamily="18" charset="0"/>
              <a:cs typeface="Times New Roman" pitchFamily="18" charset="0"/>
            </a:endParaRPr>
          </a:p>
        </p:txBody>
      </p:sp>
      <p:sp>
        <p:nvSpPr>
          <p:cNvPr id="17" name="5-Point Star 16"/>
          <p:cNvSpPr/>
          <p:nvPr/>
        </p:nvSpPr>
        <p:spPr>
          <a:xfrm>
            <a:off x="5867400" y="1596213"/>
            <a:ext cx="609600" cy="369332"/>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3200">
              <a:latin typeface="Times New Roman" pitchFamily="18" charset="0"/>
              <a:cs typeface="Times New Roman" pitchFamily="18" charset="0"/>
            </a:endParaRPr>
          </a:p>
        </p:txBody>
      </p:sp>
      <p:sp>
        <p:nvSpPr>
          <p:cNvPr id="18" name="5-Point Star 17"/>
          <p:cNvSpPr/>
          <p:nvPr/>
        </p:nvSpPr>
        <p:spPr>
          <a:xfrm>
            <a:off x="6896100" y="1603819"/>
            <a:ext cx="609600" cy="369332"/>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9" name="5-Point Star 18"/>
          <p:cNvSpPr/>
          <p:nvPr/>
        </p:nvSpPr>
        <p:spPr>
          <a:xfrm>
            <a:off x="7924800" y="1598946"/>
            <a:ext cx="533400" cy="369332"/>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 name="TextBox 19"/>
          <p:cNvSpPr txBox="1"/>
          <p:nvPr/>
        </p:nvSpPr>
        <p:spPr>
          <a:xfrm>
            <a:off x="5334000" y="2776720"/>
            <a:ext cx="3733800" cy="1077218"/>
          </a:xfrm>
          <a:prstGeom prst="rect">
            <a:avLst/>
          </a:prstGeom>
          <a:noFill/>
        </p:spPr>
        <p:txBody>
          <a:bodyPr wrap="square" rtlCol="0">
            <a:spAutoFit/>
          </a:bodyPr>
          <a:lstStyle/>
          <a:p>
            <a:r>
              <a:rPr lang="en-US" sz="3200" dirty="0" smtClean="0">
                <a:latin typeface="Times New Roman" pitchFamily="18" charset="0"/>
                <a:cs typeface="Times New Roman" pitchFamily="18" charset="0"/>
              </a:rPr>
              <a:t>d)</a:t>
            </a:r>
          </a:p>
          <a:p>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21" name="5-Point Star 20"/>
          <p:cNvSpPr/>
          <p:nvPr/>
        </p:nvSpPr>
        <p:spPr>
          <a:xfrm>
            <a:off x="6120809" y="2908816"/>
            <a:ext cx="609600" cy="369332"/>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2" name="5-Point Star 21"/>
          <p:cNvSpPr/>
          <p:nvPr/>
        </p:nvSpPr>
        <p:spPr>
          <a:xfrm>
            <a:off x="8001000" y="2905933"/>
            <a:ext cx="609600" cy="369332"/>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3" name="5-Point Star 22"/>
          <p:cNvSpPr/>
          <p:nvPr/>
        </p:nvSpPr>
        <p:spPr>
          <a:xfrm>
            <a:off x="7581900" y="3576221"/>
            <a:ext cx="609600" cy="369332"/>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4" name="5-Point Star 23"/>
          <p:cNvSpPr/>
          <p:nvPr/>
        </p:nvSpPr>
        <p:spPr>
          <a:xfrm>
            <a:off x="7137991" y="2905933"/>
            <a:ext cx="533400" cy="369332"/>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5-Point Star 24"/>
          <p:cNvSpPr/>
          <p:nvPr/>
        </p:nvSpPr>
        <p:spPr>
          <a:xfrm>
            <a:off x="6584212" y="3562350"/>
            <a:ext cx="533400" cy="369332"/>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Oval 25"/>
          <p:cNvSpPr/>
          <p:nvPr/>
        </p:nvSpPr>
        <p:spPr>
          <a:xfrm>
            <a:off x="5334000" y="1500193"/>
            <a:ext cx="533400" cy="620601"/>
          </a:xfrm>
          <a:prstGeom prst="ellipse">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smtClean="0">
                <a:solidFill>
                  <a:srgbClr val="FF0000"/>
                </a:solidFill>
                <a:latin typeface="Times New Roman" pitchFamily="18" charset="0"/>
                <a:cs typeface="Times New Roman" pitchFamily="18" charset="0"/>
              </a:rPr>
              <a:t>b</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472451474"/>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1000"/>
                                        <p:tgtEl>
                                          <p:spTgt spid="18"/>
                                        </p:tgtEl>
                                      </p:cBhvr>
                                    </p:animEffect>
                                    <p:anim calcmode="lin" valueType="num">
                                      <p:cBhvr>
                                        <p:cTn id="25" dur="1000" fill="hold"/>
                                        <p:tgtEl>
                                          <p:spTgt spid="18"/>
                                        </p:tgtEl>
                                        <p:attrNameLst>
                                          <p:attrName>ppt_x</p:attrName>
                                        </p:attrNameLst>
                                      </p:cBhvr>
                                      <p:tavLst>
                                        <p:tav tm="0">
                                          <p:val>
                                            <p:strVal val="#ppt_x"/>
                                          </p:val>
                                        </p:tav>
                                        <p:tav tm="100000">
                                          <p:val>
                                            <p:strVal val="#ppt_x"/>
                                          </p:val>
                                        </p:tav>
                                      </p:tavLst>
                                    </p:anim>
                                    <p:anim calcmode="lin" valueType="num">
                                      <p:cBhvr>
                                        <p:cTn id="26" dur="1000" fill="hold"/>
                                        <p:tgtEl>
                                          <p:spTgt spid="18"/>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1000"/>
                                        <p:tgtEl>
                                          <p:spTgt spid="16"/>
                                        </p:tgtEl>
                                      </p:cBhvr>
                                    </p:animEffect>
                                    <p:anim calcmode="lin" valueType="num">
                                      <p:cBhvr>
                                        <p:cTn id="30" dur="1000" fill="hold"/>
                                        <p:tgtEl>
                                          <p:spTgt spid="16"/>
                                        </p:tgtEl>
                                        <p:attrNameLst>
                                          <p:attrName>ppt_x</p:attrName>
                                        </p:attrNameLst>
                                      </p:cBhvr>
                                      <p:tavLst>
                                        <p:tav tm="0">
                                          <p:val>
                                            <p:strVal val="#ppt_x"/>
                                          </p:val>
                                        </p:tav>
                                        <p:tav tm="100000">
                                          <p:val>
                                            <p:strVal val="#ppt_x"/>
                                          </p:val>
                                        </p:tav>
                                      </p:tavLst>
                                    </p:anim>
                                    <p:anim calcmode="lin" valueType="num">
                                      <p:cBhvr>
                                        <p:cTn id="31" dur="1000" fill="hold"/>
                                        <p:tgtEl>
                                          <p:spTgt spid="1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0"/>
                                        <p:tgtEl>
                                          <p:spTgt spid="17"/>
                                        </p:tgtEl>
                                      </p:cBhvr>
                                    </p:animEffect>
                                    <p:anim calcmode="lin" valueType="num">
                                      <p:cBhvr>
                                        <p:cTn id="35" dur="1000" fill="hold"/>
                                        <p:tgtEl>
                                          <p:spTgt spid="17"/>
                                        </p:tgtEl>
                                        <p:attrNameLst>
                                          <p:attrName>ppt_x</p:attrName>
                                        </p:attrNameLst>
                                      </p:cBhvr>
                                      <p:tavLst>
                                        <p:tav tm="0">
                                          <p:val>
                                            <p:strVal val="#ppt_x"/>
                                          </p:val>
                                        </p:tav>
                                        <p:tav tm="100000">
                                          <p:val>
                                            <p:strVal val="#ppt_x"/>
                                          </p:val>
                                        </p:tav>
                                      </p:tavLst>
                                    </p:anim>
                                    <p:anim calcmode="lin" valueType="num">
                                      <p:cBhvr>
                                        <p:cTn id="36" dur="1000" fill="hold"/>
                                        <p:tgtEl>
                                          <p:spTgt spid="1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1000"/>
                                        <p:tgtEl>
                                          <p:spTgt spid="19"/>
                                        </p:tgtEl>
                                      </p:cBhvr>
                                    </p:animEffect>
                                    <p:anim calcmode="lin" valueType="num">
                                      <p:cBhvr>
                                        <p:cTn id="40" dur="1000" fill="hold"/>
                                        <p:tgtEl>
                                          <p:spTgt spid="19"/>
                                        </p:tgtEl>
                                        <p:attrNameLst>
                                          <p:attrName>ppt_x</p:attrName>
                                        </p:attrNameLst>
                                      </p:cBhvr>
                                      <p:tavLst>
                                        <p:tav tm="0">
                                          <p:val>
                                            <p:strVal val="#ppt_x"/>
                                          </p:val>
                                        </p:tav>
                                        <p:tav tm="100000">
                                          <p:val>
                                            <p:strVal val="#ppt_x"/>
                                          </p:val>
                                        </p:tav>
                                      </p:tavLst>
                                    </p:anim>
                                    <p:anim calcmode="lin" valueType="num">
                                      <p:cBhvr>
                                        <p:cTn id="41" dur="1000" fill="hold"/>
                                        <p:tgtEl>
                                          <p:spTgt spid="1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1000"/>
                                        <p:tgtEl>
                                          <p:spTgt spid="22"/>
                                        </p:tgtEl>
                                      </p:cBhvr>
                                    </p:animEffect>
                                    <p:anim calcmode="lin" valueType="num">
                                      <p:cBhvr>
                                        <p:cTn id="45" dur="1000" fill="hold"/>
                                        <p:tgtEl>
                                          <p:spTgt spid="22"/>
                                        </p:tgtEl>
                                        <p:attrNameLst>
                                          <p:attrName>ppt_x</p:attrName>
                                        </p:attrNameLst>
                                      </p:cBhvr>
                                      <p:tavLst>
                                        <p:tav tm="0">
                                          <p:val>
                                            <p:strVal val="#ppt_x"/>
                                          </p:val>
                                        </p:tav>
                                        <p:tav tm="100000">
                                          <p:val>
                                            <p:strVal val="#ppt_x"/>
                                          </p:val>
                                        </p:tav>
                                      </p:tavLst>
                                    </p:anim>
                                    <p:anim calcmode="lin" valueType="num">
                                      <p:cBhvr>
                                        <p:cTn id="46" dur="1000" fill="hold"/>
                                        <p:tgtEl>
                                          <p:spTgt spid="22"/>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1000"/>
                                        <p:tgtEl>
                                          <p:spTgt spid="21"/>
                                        </p:tgtEl>
                                      </p:cBhvr>
                                    </p:animEffect>
                                    <p:anim calcmode="lin" valueType="num">
                                      <p:cBhvr>
                                        <p:cTn id="55" dur="1000" fill="hold"/>
                                        <p:tgtEl>
                                          <p:spTgt spid="21"/>
                                        </p:tgtEl>
                                        <p:attrNameLst>
                                          <p:attrName>ppt_x</p:attrName>
                                        </p:attrNameLst>
                                      </p:cBhvr>
                                      <p:tavLst>
                                        <p:tav tm="0">
                                          <p:val>
                                            <p:strVal val="#ppt_x"/>
                                          </p:val>
                                        </p:tav>
                                        <p:tav tm="100000">
                                          <p:val>
                                            <p:strVal val="#ppt_x"/>
                                          </p:val>
                                        </p:tav>
                                      </p:tavLst>
                                    </p:anim>
                                    <p:anim calcmode="lin" valueType="num">
                                      <p:cBhvr>
                                        <p:cTn id="56" dur="1000" fill="hold"/>
                                        <p:tgtEl>
                                          <p:spTgt spid="2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1000"/>
                                        <p:tgtEl>
                                          <p:spTgt spid="25"/>
                                        </p:tgtEl>
                                      </p:cBhvr>
                                    </p:animEffect>
                                    <p:anim calcmode="lin" valueType="num">
                                      <p:cBhvr>
                                        <p:cTn id="60" dur="1000" fill="hold"/>
                                        <p:tgtEl>
                                          <p:spTgt spid="25"/>
                                        </p:tgtEl>
                                        <p:attrNameLst>
                                          <p:attrName>ppt_x</p:attrName>
                                        </p:attrNameLst>
                                      </p:cBhvr>
                                      <p:tavLst>
                                        <p:tav tm="0">
                                          <p:val>
                                            <p:strVal val="#ppt_x"/>
                                          </p:val>
                                        </p:tav>
                                        <p:tav tm="100000">
                                          <p:val>
                                            <p:strVal val="#ppt_x"/>
                                          </p:val>
                                        </p:tav>
                                      </p:tavLst>
                                    </p:anim>
                                    <p:anim calcmode="lin" valueType="num">
                                      <p:cBhvr>
                                        <p:cTn id="61" dur="1000" fill="hold"/>
                                        <p:tgtEl>
                                          <p:spTgt spid="25"/>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1000"/>
                                        <p:tgtEl>
                                          <p:spTgt spid="23"/>
                                        </p:tgtEl>
                                      </p:cBhvr>
                                    </p:animEffect>
                                    <p:anim calcmode="lin" valueType="num">
                                      <p:cBhvr>
                                        <p:cTn id="65" dur="1000" fill="hold"/>
                                        <p:tgtEl>
                                          <p:spTgt spid="23"/>
                                        </p:tgtEl>
                                        <p:attrNameLst>
                                          <p:attrName>ppt_x</p:attrName>
                                        </p:attrNameLst>
                                      </p:cBhvr>
                                      <p:tavLst>
                                        <p:tav tm="0">
                                          <p:val>
                                            <p:strVal val="#ppt_x"/>
                                          </p:val>
                                        </p:tav>
                                        <p:tav tm="100000">
                                          <p:val>
                                            <p:strVal val="#ppt_x"/>
                                          </p:val>
                                        </p:tav>
                                      </p:tavLst>
                                    </p:anim>
                                    <p:anim calcmode="lin" valueType="num">
                                      <p:cBhvr>
                                        <p:cTn id="66" dur="1000" fill="hold"/>
                                        <p:tgtEl>
                                          <p:spTgt spid="2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fade">
                                      <p:cBhvr>
                                        <p:cTn id="69" dur="1000"/>
                                        <p:tgtEl>
                                          <p:spTgt spid="15"/>
                                        </p:tgtEl>
                                      </p:cBhvr>
                                    </p:animEffect>
                                    <p:anim calcmode="lin" valueType="num">
                                      <p:cBhvr>
                                        <p:cTn id="70" dur="1000" fill="hold"/>
                                        <p:tgtEl>
                                          <p:spTgt spid="15"/>
                                        </p:tgtEl>
                                        <p:attrNameLst>
                                          <p:attrName>ppt_x</p:attrName>
                                        </p:attrNameLst>
                                      </p:cBhvr>
                                      <p:tavLst>
                                        <p:tav tm="0">
                                          <p:val>
                                            <p:strVal val="#ppt_x"/>
                                          </p:val>
                                        </p:tav>
                                        <p:tav tm="100000">
                                          <p:val>
                                            <p:strVal val="#ppt_x"/>
                                          </p:val>
                                        </p:tav>
                                      </p:tavLst>
                                    </p:anim>
                                    <p:anim calcmode="lin" valueType="num">
                                      <p:cBhvr>
                                        <p:cTn id="71" dur="1000" fill="hold"/>
                                        <p:tgtEl>
                                          <p:spTgt spid="1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fade">
                                      <p:cBhvr>
                                        <p:cTn id="74" dur="1000"/>
                                        <p:tgtEl>
                                          <p:spTgt spid="14"/>
                                        </p:tgtEl>
                                      </p:cBhvr>
                                    </p:animEffect>
                                    <p:anim calcmode="lin" valueType="num">
                                      <p:cBhvr>
                                        <p:cTn id="75" dur="1000" fill="hold"/>
                                        <p:tgtEl>
                                          <p:spTgt spid="14"/>
                                        </p:tgtEl>
                                        <p:attrNameLst>
                                          <p:attrName>ppt_x</p:attrName>
                                        </p:attrNameLst>
                                      </p:cBhvr>
                                      <p:tavLst>
                                        <p:tav tm="0">
                                          <p:val>
                                            <p:strVal val="#ppt_x"/>
                                          </p:val>
                                        </p:tav>
                                        <p:tav tm="100000">
                                          <p:val>
                                            <p:strVal val="#ppt_x"/>
                                          </p:val>
                                        </p:tav>
                                      </p:tavLst>
                                    </p:anim>
                                    <p:anim calcmode="lin" valueType="num">
                                      <p:cBhvr>
                                        <p:cTn id="76" dur="1000" fill="hold"/>
                                        <p:tgtEl>
                                          <p:spTgt spid="14"/>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fade">
                                      <p:cBhvr>
                                        <p:cTn id="79" dur="1000"/>
                                        <p:tgtEl>
                                          <p:spTgt spid="13"/>
                                        </p:tgtEl>
                                      </p:cBhvr>
                                    </p:animEffect>
                                    <p:anim calcmode="lin" valueType="num">
                                      <p:cBhvr>
                                        <p:cTn id="80" dur="1000" fill="hold"/>
                                        <p:tgtEl>
                                          <p:spTgt spid="13"/>
                                        </p:tgtEl>
                                        <p:attrNameLst>
                                          <p:attrName>ppt_x</p:attrName>
                                        </p:attrNameLst>
                                      </p:cBhvr>
                                      <p:tavLst>
                                        <p:tav tm="0">
                                          <p:val>
                                            <p:strVal val="#ppt_x"/>
                                          </p:val>
                                        </p:tav>
                                        <p:tav tm="100000">
                                          <p:val>
                                            <p:strVal val="#ppt_x"/>
                                          </p:val>
                                        </p:tav>
                                      </p:tavLst>
                                    </p:anim>
                                    <p:anim calcmode="lin" valueType="num">
                                      <p:cBhvr>
                                        <p:cTn id="81" dur="1000" fill="hold"/>
                                        <p:tgtEl>
                                          <p:spTgt spid="13"/>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1"/>
                                        </p:tgtEl>
                                        <p:attrNameLst>
                                          <p:attrName>style.visibility</p:attrName>
                                        </p:attrNameLst>
                                      </p:cBhvr>
                                      <p:to>
                                        <p:strVal val="visible"/>
                                      </p:to>
                                    </p:set>
                                    <p:animEffect transition="in" filter="fade">
                                      <p:cBhvr>
                                        <p:cTn id="84" dur="1000"/>
                                        <p:tgtEl>
                                          <p:spTgt spid="11"/>
                                        </p:tgtEl>
                                      </p:cBhvr>
                                    </p:animEffect>
                                    <p:anim calcmode="lin" valueType="num">
                                      <p:cBhvr>
                                        <p:cTn id="85" dur="1000" fill="hold"/>
                                        <p:tgtEl>
                                          <p:spTgt spid="11"/>
                                        </p:tgtEl>
                                        <p:attrNameLst>
                                          <p:attrName>ppt_x</p:attrName>
                                        </p:attrNameLst>
                                      </p:cBhvr>
                                      <p:tavLst>
                                        <p:tav tm="0">
                                          <p:val>
                                            <p:strVal val="#ppt_x"/>
                                          </p:val>
                                        </p:tav>
                                        <p:tav tm="100000">
                                          <p:val>
                                            <p:strVal val="#ppt_x"/>
                                          </p:val>
                                        </p:tav>
                                      </p:tavLst>
                                    </p:anim>
                                    <p:anim calcmode="lin" valueType="num">
                                      <p:cBhvr>
                                        <p:cTn id="86" dur="1000" fill="hold"/>
                                        <p:tgtEl>
                                          <p:spTgt spid="11"/>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2"/>
                                        </p:tgtEl>
                                        <p:attrNameLst>
                                          <p:attrName>style.visibility</p:attrName>
                                        </p:attrNameLst>
                                      </p:cBhvr>
                                      <p:to>
                                        <p:strVal val="visible"/>
                                      </p:to>
                                    </p:set>
                                    <p:animEffect transition="in" filter="fade">
                                      <p:cBhvr>
                                        <p:cTn id="89" dur="1000"/>
                                        <p:tgtEl>
                                          <p:spTgt spid="12"/>
                                        </p:tgtEl>
                                      </p:cBhvr>
                                    </p:animEffect>
                                    <p:anim calcmode="lin" valueType="num">
                                      <p:cBhvr>
                                        <p:cTn id="90" dur="1000" fill="hold"/>
                                        <p:tgtEl>
                                          <p:spTgt spid="12"/>
                                        </p:tgtEl>
                                        <p:attrNameLst>
                                          <p:attrName>ppt_x</p:attrName>
                                        </p:attrNameLst>
                                      </p:cBhvr>
                                      <p:tavLst>
                                        <p:tav tm="0">
                                          <p:val>
                                            <p:strVal val="#ppt_x"/>
                                          </p:val>
                                        </p:tav>
                                        <p:tav tm="100000">
                                          <p:val>
                                            <p:strVal val="#ppt_x"/>
                                          </p:val>
                                        </p:tav>
                                      </p:tavLst>
                                    </p:anim>
                                    <p:anim calcmode="lin" valueType="num">
                                      <p:cBhvr>
                                        <p:cTn id="91" dur="1000" fill="hold"/>
                                        <p:tgtEl>
                                          <p:spTgt spid="12"/>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8"/>
                                        </p:tgtEl>
                                        <p:attrNameLst>
                                          <p:attrName>style.visibility</p:attrName>
                                        </p:attrNameLst>
                                      </p:cBhvr>
                                      <p:to>
                                        <p:strVal val="visible"/>
                                      </p:to>
                                    </p:set>
                                    <p:animEffect transition="in" filter="fade">
                                      <p:cBhvr>
                                        <p:cTn id="94" dur="1000"/>
                                        <p:tgtEl>
                                          <p:spTgt spid="8"/>
                                        </p:tgtEl>
                                      </p:cBhvr>
                                    </p:animEffect>
                                    <p:anim calcmode="lin" valueType="num">
                                      <p:cBhvr>
                                        <p:cTn id="95" dur="1000" fill="hold"/>
                                        <p:tgtEl>
                                          <p:spTgt spid="8"/>
                                        </p:tgtEl>
                                        <p:attrNameLst>
                                          <p:attrName>ppt_x</p:attrName>
                                        </p:attrNameLst>
                                      </p:cBhvr>
                                      <p:tavLst>
                                        <p:tav tm="0">
                                          <p:val>
                                            <p:strVal val="#ppt_x"/>
                                          </p:val>
                                        </p:tav>
                                        <p:tav tm="100000">
                                          <p:val>
                                            <p:strVal val="#ppt_x"/>
                                          </p:val>
                                        </p:tav>
                                      </p:tavLst>
                                    </p:anim>
                                    <p:anim calcmode="lin" valueType="num">
                                      <p:cBhvr>
                                        <p:cTn id="96" dur="1000" fill="hold"/>
                                        <p:tgtEl>
                                          <p:spTgt spid="8"/>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7"/>
                                        </p:tgtEl>
                                        <p:attrNameLst>
                                          <p:attrName>style.visibility</p:attrName>
                                        </p:attrNameLst>
                                      </p:cBhvr>
                                      <p:to>
                                        <p:strVal val="visible"/>
                                      </p:to>
                                    </p:set>
                                    <p:animEffect transition="in" filter="fade">
                                      <p:cBhvr>
                                        <p:cTn id="99" dur="1000"/>
                                        <p:tgtEl>
                                          <p:spTgt spid="7"/>
                                        </p:tgtEl>
                                      </p:cBhvr>
                                    </p:animEffect>
                                    <p:anim calcmode="lin" valueType="num">
                                      <p:cBhvr>
                                        <p:cTn id="100" dur="1000" fill="hold"/>
                                        <p:tgtEl>
                                          <p:spTgt spid="7"/>
                                        </p:tgtEl>
                                        <p:attrNameLst>
                                          <p:attrName>ppt_x</p:attrName>
                                        </p:attrNameLst>
                                      </p:cBhvr>
                                      <p:tavLst>
                                        <p:tav tm="0">
                                          <p:val>
                                            <p:strVal val="#ppt_x"/>
                                          </p:val>
                                        </p:tav>
                                        <p:tav tm="100000">
                                          <p:val>
                                            <p:strVal val="#ppt_x"/>
                                          </p:val>
                                        </p:tav>
                                      </p:tavLst>
                                    </p:anim>
                                    <p:anim calcmode="lin" valueType="num">
                                      <p:cBhvr>
                                        <p:cTn id="101" dur="1000" fill="hold"/>
                                        <p:tgtEl>
                                          <p:spTgt spid="7"/>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6"/>
                                        </p:tgtEl>
                                        <p:attrNameLst>
                                          <p:attrName>style.visibility</p:attrName>
                                        </p:attrNameLst>
                                      </p:cBhvr>
                                      <p:to>
                                        <p:strVal val="visible"/>
                                      </p:to>
                                    </p:set>
                                    <p:animEffect transition="in" filter="fade">
                                      <p:cBhvr>
                                        <p:cTn id="104" dur="1000"/>
                                        <p:tgtEl>
                                          <p:spTgt spid="6"/>
                                        </p:tgtEl>
                                      </p:cBhvr>
                                    </p:animEffect>
                                    <p:anim calcmode="lin" valueType="num">
                                      <p:cBhvr>
                                        <p:cTn id="105" dur="1000" fill="hold"/>
                                        <p:tgtEl>
                                          <p:spTgt spid="6"/>
                                        </p:tgtEl>
                                        <p:attrNameLst>
                                          <p:attrName>ppt_x</p:attrName>
                                        </p:attrNameLst>
                                      </p:cBhvr>
                                      <p:tavLst>
                                        <p:tav tm="0">
                                          <p:val>
                                            <p:strVal val="#ppt_x"/>
                                          </p:val>
                                        </p:tav>
                                        <p:tav tm="100000">
                                          <p:val>
                                            <p:strVal val="#ppt_x"/>
                                          </p:val>
                                        </p:tav>
                                      </p:tavLst>
                                    </p:anim>
                                    <p:anim calcmode="lin" valueType="num">
                                      <p:cBhvr>
                                        <p:cTn id="106" dur="1000" fill="hold"/>
                                        <p:tgtEl>
                                          <p:spTgt spid="6"/>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9"/>
                                        </p:tgtEl>
                                        <p:attrNameLst>
                                          <p:attrName>style.visibility</p:attrName>
                                        </p:attrNameLst>
                                      </p:cBhvr>
                                      <p:to>
                                        <p:strVal val="visible"/>
                                      </p:to>
                                    </p:set>
                                    <p:animEffect transition="in" filter="fade">
                                      <p:cBhvr>
                                        <p:cTn id="109" dur="1000"/>
                                        <p:tgtEl>
                                          <p:spTgt spid="9"/>
                                        </p:tgtEl>
                                      </p:cBhvr>
                                    </p:animEffect>
                                    <p:anim calcmode="lin" valueType="num">
                                      <p:cBhvr>
                                        <p:cTn id="110" dur="1000" fill="hold"/>
                                        <p:tgtEl>
                                          <p:spTgt spid="9"/>
                                        </p:tgtEl>
                                        <p:attrNameLst>
                                          <p:attrName>ppt_x</p:attrName>
                                        </p:attrNameLst>
                                      </p:cBhvr>
                                      <p:tavLst>
                                        <p:tav tm="0">
                                          <p:val>
                                            <p:strVal val="#ppt_x"/>
                                          </p:val>
                                        </p:tav>
                                        <p:tav tm="100000">
                                          <p:val>
                                            <p:strVal val="#ppt_x"/>
                                          </p:val>
                                        </p:tav>
                                      </p:tavLst>
                                    </p:anim>
                                    <p:anim calcmode="lin" valueType="num">
                                      <p:cBhvr>
                                        <p:cTn id="11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6" presetClass="entr" presetSubtype="16" fill="hold" grpId="0" nodeType="clickEffect">
                                  <p:stCondLst>
                                    <p:cond delay="0"/>
                                  </p:stCondLst>
                                  <p:childTnLst>
                                    <p:set>
                                      <p:cBhvr>
                                        <p:cTn id="115" dur="1" fill="hold">
                                          <p:stCondLst>
                                            <p:cond delay="0"/>
                                          </p:stCondLst>
                                        </p:cTn>
                                        <p:tgtEl>
                                          <p:spTgt spid="26"/>
                                        </p:tgtEl>
                                        <p:attrNameLst>
                                          <p:attrName>style.visibility</p:attrName>
                                        </p:attrNameLst>
                                      </p:cBhvr>
                                      <p:to>
                                        <p:strVal val="visible"/>
                                      </p:to>
                                    </p:set>
                                    <p:animEffect transition="in" filter="circle(in)">
                                      <p:cBhvr>
                                        <p:cTn id="116"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animBg="1"/>
      <p:bldP spid="9" grpId="0" animBg="1"/>
      <p:bldP spid="10" grpId="0"/>
      <p:bldP spid="11" grpId="0" animBg="1"/>
      <p:bldP spid="12" grpId="0" animBg="1"/>
      <p:bldP spid="13" grpId="0" animBg="1"/>
      <p:bldP spid="14" grpId="0" animBg="1"/>
      <p:bldP spid="15" grpId="0" animBg="1"/>
      <p:bldP spid="16" grpId="0"/>
      <p:bldP spid="17" grpId="0" animBg="1"/>
      <p:bldP spid="18" grpId="0" animBg="1"/>
      <p:bldP spid="19" grpId="0" animBg="1"/>
      <p:bldP spid="20" grpId="0"/>
      <p:bldP spid="21" grpId="0" animBg="1"/>
      <p:bldP spid="22" grpId="0" animBg="1"/>
      <p:bldP spid="23" grpId="0" animBg="1"/>
      <p:bldP spid="24"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143500"/>
          </a:xfrm>
        </p:spPr>
      </p:pic>
      <mc:AlternateContent xmlns:mc="http://schemas.openxmlformats.org/markup-compatibility/2006">
        <mc:Choice xmlns:a14="http://schemas.microsoft.com/office/drawing/2010/main" xmlns="" Requires="a14">
          <p:sp>
            <p:nvSpPr>
              <p:cNvPr id="5" name="TextBox 4"/>
              <p:cNvSpPr txBox="1"/>
              <p:nvPr/>
            </p:nvSpPr>
            <p:spPr>
              <a:xfrm>
                <a:off x="464288" y="361950"/>
                <a:ext cx="8229600" cy="1145570"/>
              </a:xfrm>
              <a:prstGeom prst="rect">
                <a:avLst/>
              </a:prstGeom>
              <a:noFill/>
            </p:spPr>
            <p:txBody>
              <a:bodyPr wrap="square" rtlCol="0">
                <a:spAutoFit/>
              </a:bodyPr>
              <a:lstStyle/>
              <a:p>
                <a:r>
                  <a:rPr lang="en-US" sz="2800" b="1" dirty="0" smtClean="0">
                    <a:solidFill>
                      <a:srgbClr val="002060"/>
                    </a:solidFill>
                    <a:latin typeface="Times New Roman" pitchFamily="18" charset="0"/>
                    <a:cs typeface="Times New Roman" pitchFamily="18" charset="0"/>
                  </a:rPr>
                  <a:t>Để </a:t>
                </a:r>
                <a:r>
                  <a:rPr lang="en-US" sz="2800" b="1" dirty="0" err="1" smtClean="0">
                    <a:solidFill>
                      <a:srgbClr val="002060"/>
                    </a:solidFill>
                    <a:latin typeface="Times New Roman" pitchFamily="18" charset="0"/>
                    <a:cs typeface="Times New Roman" pitchFamily="18" charset="0"/>
                  </a:rPr>
                  <a:t>xác</a:t>
                </a:r>
                <a:r>
                  <a:rPr lang="en-US" sz="2800" b="1" dirty="0" smtClean="0">
                    <a:solidFill>
                      <a:srgbClr val="002060"/>
                    </a:solidFill>
                    <a:latin typeface="Times New Roman" pitchFamily="18" charset="0"/>
                    <a:cs typeface="Times New Roman" pitchFamily="18" charset="0"/>
                  </a:rPr>
                  <a:t/>
                </a:r>
                <a:r>
                  <a:rPr lang="en-US" sz="2800" b="1" dirty="0" err="1" smtClean="0">
                    <a:solidFill>
                      <a:srgbClr val="002060"/>
                    </a:solidFill>
                    <a:latin typeface="Times New Roman" pitchFamily="18" charset="0"/>
                    <a:cs typeface="Times New Roman" pitchFamily="18" charset="0"/>
                  </a:rPr>
                  <a:t>định</a:t>
                </a:r>
                <a:r>
                  <a:rPr lang="en-US" sz="2800" b="1" dirty="0" smtClean="0">
                    <a:solidFill>
                      <a:srgbClr val="002060"/>
                    </a:solidFill>
                    <a:latin typeface="Times New Roman" pitchFamily="18" charset="0"/>
                    <a:cs typeface="Times New Roman" pitchFamily="18" charset="0"/>
                  </a:rPr>
                  <a:t/>
                </a:r>
                <a:r>
                  <a:rPr lang="en-US" sz="2800" b="1" dirty="0" err="1" smtClean="0">
                    <a:solidFill>
                      <a:srgbClr val="002060"/>
                    </a:solidFill>
                    <a:latin typeface="Times New Roman" pitchFamily="18" charset="0"/>
                    <a:cs typeface="Times New Roman" pitchFamily="18" charset="0"/>
                  </a:rPr>
                  <a:t>được</a:t>
                </a:r>
                <a:r>
                  <a:rPr lang="en-US" sz="2800" b="1" dirty="0" smtClean="0">
                    <a:solidFill>
                      <a:srgbClr val="002060"/>
                    </a:solidFill>
                    <a:latin typeface="Times New Roman" pitchFamily="18" charset="0"/>
                    <a:cs typeface="Times New Roman" pitchFamily="18" charset="0"/>
                  </a:rPr>
                  <a:t/>
                </a:r>
                <a:r>
                  <a:rPr lang="en-US" sz="2800" b="1" dirty="0" err="1" smtClean="0">
                    <a:solidFill>
                      <a:srgbClr val="002060"/>
                    </a:solidFill>
                    <a:latin typeface="Times New Roman" pitchFamily="18" charset="0"/>
                    <a:cs typeface="Times New Roman" pitchFamily="18" charset="0"/>
                  </a:rPr>
                  <a:t>đúng</a:t>
                </a:r>
                <a:r>
                  <a:rPr lang="en-US" sz="2800" b="1" dirty="0" smtClean="0">
                    <a:solidFill>
                      <a:srgbClr val="002060"/>
                    </a:solidFill>
                    <a:latin typeface="Times New Roman" pitchFamily="18" charset="0"/>
                    <a:cs typeface="Times New Roman" pitchFamily="18" charset="0"/>
                  </a:rPr>
                  <a:t/>
                </a:r>
                <a14:m>
                  <m:oMath xmlns:m="http://schemas.openxmlformats.org/officeDocument/2006/math">
                    <m:f>
                      <m:fPr>
                        <m:ctrlPr>
                          <a:rPr lang="en-US" sz="2800" b="1" i="1" smtClean="0">
                            <a:solidFill>
                              <a:srgbClr val="002060"/>
                            </a:solidFill>
                            <a:latin typeface="Cambria Math" panose="02040503050406030204" pitchFamily="18" charset="0"/>
                          </a:rPr>
                        </m:ctrlPr>
                      </m:fPr>
                      <m:num>
                        <m:r>
                          <a:rPr lang="en-US" sz="2800" b="1" i="1" smtClean="0">
                            <a:solidFill>
                              <a:srgbClr val="002060"/>
                            </a:solidFill>
                            <a:latin typeface="Cambria Math"/>
                          </a:rPr>
                          <m:t>𝟐</m:t>
                        </m:r>
                      </m:num>
                      <m:den>
                        <m:r>
                          <a:rPr lang="en-US" sz="2800" b="1" i="1" smtClean="0">
                            <a:solidFill>
                              <a:srgbClr val="002060"/>
                            </a:solidFill>
                            <a:latin typeface="Cambria Math"/>
                          </a:rPr>
                          <m:t>𝟑</m:t>
                        </m:r>
                      </m:den>
                    </m:f>
                  </m:oMath>
                </a14:m>
                <a:r>
                  <a:rPr lang="en-US" sz="2800" b="1" dirty="0" smtClean="0">
                    <a:solidFill>
                      <a:srgbClr val="002060"/>
                    </a:solidFill>
                    <a:latin typeface="Times New Roman" pitchFamily="18" charset="0"/>
                    <a:cs typeface="Times New Roman" pitchFamily="18" charset="0"/>
                  </a:rPr>
                  <a:t/>
                </a:r>
                <a:r>
                  <a:rPr lang="en-US" sz="2800" b="1" dirty="0" err="1" smtClean="0">
                    <a:solidFill>
                      <a:srgbClr val="002060"/>
                    </a:solidFill>
                    <a:latin typeface="Times New Roman" pitchFamily="18" charset="0"/>
                    <a:cs typeface="Times New Roman" pitchFamily="18" charset="0"/>
                  </a:rPr>
                  <a:t>số</a:t>
                </a:r>
                <a:r>
                  <a:rPr lang="en-US" sz="2800" b="1" dirty="0" smtClean="0">
                    <a:solidFill>
                      <a:srgbClr val="002060"/>
                    </a:solidFill>
                    <a:latin typeface="Times New Roman" pitchFamily="18" charset="0"/>
                    <a:cs typeface="Times New Roman" pitchFamily="18" charset="0"/>
                  </a:rPr>
                  <a:t/>
                </a:r>
                <a:r>
                  <a:rPr lang="en-US" sz="2800" b="1" dirty="0" err="1" smtClean="0">
                    <a:solidFill>
                      <a:srgbClr val="002060"/>
                    </a:solidFill>
                    <a:latin typeface="Times New Roman" pitchFamily="18" charset="0"/>
                    <a:cs typeface="Times New Roman" pitchFamily="18" charset="0"/>
                  </a:rPr>
                  <a:t>ngôi</a:t>
                </a:r>
                <a:r>
                  <a:rPr lang="en-US" sz="2800" b="1" dirty="0" smtClean="0">
                    <a:solidFill>
                      <a:srgbClr val="002060"/>
                    </a:solidFill>
                    <a:latin typeface="Times New Roman" pitchFamily="18" charset="0"/>
                    <a:cs typeface="Times New Roman" pitchFamily="18" charset="0"/>
                  </a:rPr>
                  <a:t/>
                </a:r>
                <a:r>
                  <a:rPr lang="en-US" sz="2800" b="1" dirty="0" err="1" smtClean="0">
                    <a:solidFill>
                      <a:srgbClr val="002060"/>
                    </a:solidFill>
                    <a:latin typeface="Times New Roman" pitchFamily="18" charset="0"/>
                    <a:cs typeface="Times New Roman" pitchFamily="18" charset="0"/>
                  </a:rPr>
                  <a:t>sao</a:t>
                </a:r>
                <a:r>
                  <a:rPr lang="en-US" sz="2800" b="1" dirty="0" smtClean="0">
                    <a:solidFill>
                      <a:srgbClr val="002060"/>
                    </a:solidFill>
                    <a:latin typeface="Times New Roman" pitchFamily="18" charset="0"/>
                    <a:cs typeface="Times New Roman" pitchFamily="18" charset="0"/>
                  </a:rPr>
                  <a:t/>
                </a:r>
                <a:r>
                  <a:rPr lang="en-US" sz="2800" b="1" dirty="0" err="1" smtClean="0">
                    <a:solidFill>
                      <a:srgbClr val="002060"/>
                    </a:solidFill>
                    <a:latin typeface="Times New Roman" pitchFamily="18" charset="0"/>
                    <a:cs typeface="Times New Roman" pitchFamily="18" charset="0"/>
                  </a:rPr>
                  <a:t>đã</a:t>
                </a:r>
                <a:r>
                  <a:rPr lang="en-US" sz="2800" b="1" dirty="0" smtClean="0">
                    <a:solidFill>
                      <a:srgbClr val="002060"/>
                    </a:solidFill>
                    <a:latin typeface="Times New Roman" pitchFamily="18" charset="0"/>
                    <a:cs typeface="Times New Roman" pitchFamily="18" charset="0"/>
                  </a:rPr>
                  <a:t/>
                </a:r>
                <a:r>
                  <a:rPr lang="en-US" sz="2800" b="1" dirty="0" err="1" smtClean="0">
                    <a:solidFill>
                      <a:srgbClr val="002060"/>
                    </a:solidFill>
                    <a:latin typeface="Times New Roman" pitchFamily="18" charset="0"/>
                    <a:cs typeface="Times New Roman" pitchFamily="18" charset="0"/>
                  </a:rPr>
                  <a:t>tô</a:t>
                </a:r>
                <a:r>
                  <a:rPr lang="en-US" sz="2800" b="1" dirty="0" smtClean="0">
                    <a:solidFill>
                      <a:srgbClr val="002060"/>
                    </a:solidFill>
                    <a:latin typeface="Times New Roman" pitchFamily="18" charset="0"/>
                    <a:cs typeface="Times New Roman" pitchFamily="18" charset="0"/>
                  </a:rPr>
                  <a:t/>
                </a:r>
                <a:r>
                  <a:rPr lang="en-US" sz="2800" b="1" dirty="0" err="1" smtClean="0">
                    <a:solidFill>
                      <a:srgbClr val="002060"/>
                    </a:solidFill>
                    <a:latin typeface="Times New Roman" pitchFamily="18" charset="0"/>
                    <a:cs typeface="Times New Roman" pitchFamily="18" charset="0"/>
                  </a:rPr>
                  <a:t>màu</a:t>
                </a:r>
                <a:r>
                  <a:rPr lang="en-US" sz="2800" b="1" dirty="0" smtClean="0">
                    <a:solidFill>
                      <a:srgbClr val="002060"/>
                    </a:solidFill>
                    <a:latin typeface="Times New Roman" pitchFamily="18" charset="0"/>
                    <a:cs typeface="Times New Roman" pitchFamily="18" charset="0"/>
                  </a:rPr>
                  <a:t/>
                </a:r>
                <a:r>
                  <a:rPr lang="en-US" sz="2800" b="1" dirty="0" err="1" smtClean="0">
                    <a:solidFill>
                      <a:srgbClr val="002060"/>
                    </a:solidFill>
                    <a:latin typeface="Times New Roman" pitchFamily="18" charset="0"/>
                    <a:cs typeface="Times New Roman" pitchFamily="18" charset="0"/>
                  </a:rPr>
                  <a:t>em</a:t>
                </a:r>
                <a:r>
                  <a:rPr lang="en-US" sz="2800" b="1" dirty="0" smtClean="0">
                    <a:solidFill>
                      <a:srgbClr val="002060"/>
                    </a:solidFill>
                    <a:latin typeface="Times New Roman" pitchFamily="18" charset="0"/>
                    <a:cs typeface="Times New Roman" pitchFamily="18" charset="0"/>
                  </a:rPr>
                  <a:t/>
                </a:r>
                <a:r>
                  <a:rPr lang="en-US" sz="2800" b="1" dirty="0" err="1" smtClean="0">
                    <a:solidFill>
                      <a:srgbClr val="002060"/>
                    </a:solidFill>
                    <a:latin typeface="Times New Roman" pitchFamily="18" charset="0"/>
                    <a:cs typeface="Times New Roman" pitchFamily="18" charset="0"/>
                  </a:rPr>
                  <a:t>làm</a:t>
                </a:r>
                <a:r>
                  <a:rPr lang="en-US" sz="2800" b="1" dirty="0" smtClean="0">
                    <a:solidFill>
                      <a:srgbClr val="002060"/>
                    </a:solidFill>
                    <a:latin typeface="Times New Roman" pitchFamily="18" charset="0"/>
                    <a:cs typeface="Times New Roman" pitchFamily="18" charset="0"/>
                  </a:rPr>
                  <a:t/>
                </a:r>
                <a:r>
                  <a:rPr lang="en-US" sz="2800" b="1" dirty="0" err="1" smtClean="0">
                    <a:solidFill>
                      <a:srgbClr val="002060"/>
                    </a:solidFill>
                    <a:latin typeface="Times New Roman" pitchFamily="18" charset="0"/>
                    <a:cs typeface="Times New Roman" pitchFamily="18" charset="0"/>
                  </a:rPr>
                  <a:t>thế</a:t>
                </a:r>
                <a:r>
                  <a:rPr lang="en-US" sz="2800" b="1" dirty="0" smtClean="0">
                    <a:solidFill>
                      <a:srgbClr val="002060"/>
                    </a:solidFill>
                    <a:latin typeface="Times New Roman" pitchFamily="18" charset="0"/>
                    <a:cs typeface="Times New Roman" pitchFamily="18" charset="0"/>
                  </a:rPr>
                  <a:t/>
                </a:r>
                <a:r>
                  <a:rPr lang="en-US" sz="2800" b="1" dirty="0" err="1" smtClean="0">
                    <a:solidFill>
                      <a:srgbClr val="002060"/>
                    </a:solidFill>
                    <a:latin typeface="Times New Roman" pitchFamily="18" charset="0"/>
                    <a:cs typeface="Times New Roman" pitchFamily="18" charset="0"/>
                  </a:rPr>
                  <a:t>nào</a:t>
                </a:r>
                <a:r>
                  <a:rPr lang="en-US" sz="2800" b="1" dirty="0" smtClean="0">
                    <a:solidFill>
                      <a:srgbClr val="002060"/>
                    </a:solidFill>
                    <a:latin typeface="Times New Roman" pitchFamily="18" charset="0"/>
                    <a:cs typeface="Times New Roman" pitchFamily="18" charset="0"/>
                  </a:rPr>
                  <a:t> ? </a:t>
                </a:r>
                <a:endParaRPr lang="en-US" sz="2800" b="1" dirty="0">
                  <a:solidFill>
                    <a:srgbClr val="002060"/>
                  </a:solidFill>
                  <a:latin typeface="Times New Roman" pitchFamily="18" charset="0"/>
                  <a:cs typeface="Times New Roman" pitchFamily="18" charset="0"/>
                </a:endParaRPr>
              </a:p>
            </p:txBody>
          </p:sp>
        </mc:Choice>
        <mc:Fallback>
          <p:sp>
            <p:nvSpPr>
              <p:cNvPr id="5" name="TextBox 4"/>
              <p:cNvSpPr txBox="1">
                <a:spLocks noRot="1" noChangeAspect="1" noMove="1" noResize="1" noEditPoints="1" noAdjustHandles="1" noChangeArrowheads="1" noChangeShapeType="1" noTextEdit="1"/>
              </p:cNvSpPr>
              <p:nvPr/>
            </p:nvSpPr>
            <p:spPr>
              <a:xfrm>
                <a:off x="464288" y="361950"/>
                <a:ext cx="8229600" cy="1145570"/>
              </a:xfrm>
              <a:prstGeom prst="rect">
                <a:avLst/>
              </a:prstGeom>
              <a:blipFill>
                <a:blip r:embed="rId3"/>
                <a:stretch>
                  <a:fillRect l="-1481" b="-1383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6" name="TextBox 5"/>
              <p:cNvSpPr txBox="1"/>
              <p:nvPr/>
            </p:nvSpPr>
            <p:spPr>
              <a:xfrm>
                <a:off x="533400" y="1885950"/>
                <a:ext cx="8382000" cy="1576457"/>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Dựa </a:t>
                </a:r>
                <a:r>
                  <a:rPr lang="en-US" sz="2800" b="1" dirty="0" err="1" smtClean="0">
                    <a:solidFill>
                      <a:srgbClr val="FF0000"/>
                    </a:solidFill>
                    <a:latin typeface="Times New Roman" pitchFamily="18" charset="0"/>
                    <a:cs typeface="Times New Roman" pitchFamily="18" charset="0"/>
                  </a:rPr>
                  <a:t>vào</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phân</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số</a:t>
                </a:r>
                <a:r>
                  <a:rPr lang="en-US" sz="2800" b="1" dirty="0" smtClean="0">
                    <a:solidFill>
                      <a:srgbClr val="FF0000"/>
                    </a:solidFill>
                    <a:latin typeface="Times New Roman" pitchFamily="18" charset="0"/>
                    <a:cs typeface="Times New Roman" pitchFamily="18" charset="0"/>
                  </a:rPr>
                  <a:t/>
                </a:r>
                <a14:m>
                  <m:oMath xmlns:m="http://schemas.openxmlformats.org/officeDocument/2006/math">
                    <m:f>
                      <m:fPr>
                        <m:ctrlPr>
                          <a:rPr lang="en-US" sz="2800" b="1" i="1" smtClean="0">
                            <a:solidFill>
                              <a:srgbClr val="FF0000"/>
                            </a:solidFill>
                            <a:latin typeface="Cambria Math" panose="02040503050406030204" pitchFamily="18" charset="0"/>
                          </a:rPr>
                        </m:ctrlPr>
                      </m:fPr>
                      <m:num>
                        <m:r>
                          <a:rPr lang="en-US" sz="2800" b="1" i="1" smtClean="0">
                            <a:solidFill>
                              <a:srgbClr val="FF0000"/>
                            </a:solidFill>
                            <a:latin typeface="Cambria Math"/>
                          </a:rPr>
                          <m:t>𝟐</m:t>
                        </m:r>
                      </m:num>
                      <m:den>
                        <m:r>
                          <a:rPr lang="en-US" sz="2800" b="1" i="1" smtClean="0">
                            <a:solidFill>
                              <a:srgbClr val="FF0000"/>
                            </a:solidFill>
                            <a:latin typeface="Cambria Math"/>
                          </a:rPr>
                          <m:t>𝟑</m:t>
                        </m:r>
                      </m:den>
                    </m:f>
                  </m:oMath>
                </a14:m>
                <a:r>
                  <a:rPr lang="en-US" sz="2800" b="1" dirty="0" smtClean="0">
                    <a:solidFill>
                      <a:srgbClr val="FF0000"/>
                    </a:solidFill>
                    <a:latin typeface="Times New Roman" pitchFamily="18" charset="0"/>
                    <a:cs typeface="Times New Roman" pitchFamily="18" charset="0"/>
                  </a:rPr>
                  <a:t> . </a:t>
                </a:r>
                <a:r>
                  <a:rPr lang="en-US" sz="2800" b="1" dirty="0" err="1" smtClean="0">
                    <a:solidFill>
                      <a:srgbClr val="FF0000"/>
                    </a:solidFill>
                    <a:latin typeface="Times New Roman" pitchFamily="18" charset="0"/>
                    <a:cs typeface="Times New Roman" pitchFamily="18" charset="0"/>
                  </a:rPr>
                  <a:t>Mẫu</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số</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cho</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biết</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số</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ngôi</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sao</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được</a:t>
                </a:r>
                <a:r>
                  <a:rPr lang="en-US" sz="2800" b="1" dirty="0" smtClean="0">
                    <a:solidFill>
                      <a:srgbClr val="FF0000"/>
                    </a:solidFill>
                    <a:latin typeface="Times New Roman" pitchFamily="18" charset="0"/>
                    <a:cs typeface="Times New Roman" pitchFamily="18" charset="0"/>
                  </a:rPr>
                  <a:t> chia </a:t>
                </a:r>
                <a:r>
                  <a:rPr lang="en-US" sz="2800" b="1" dirty="0" err="1" smtClean="0">
                    <a:solidFill>
                      <a:srgbClr val="FF0000"/>
                    </a:solidFill>
                    <a:latin typeface="Times New Roman" pitchFamily="18" charset="0"/>
                    <a:cs typeface="Times New Roman" pitchFamily="18" charset="0"/>
                  </a:rPr>
                  <a:t>thành</a:t>
                </a:r>
                <a:r>
                  <a:rPr lang="en-US" sz="2800" b="1" dirty="0" smtClean="0">
                    <a:solidFill>
                      <a:srgbClr val="FF0000"/>
                    </a:solidFill>
                    <a:latin typeface="Times New Roman" pitchFamily="18" charset="0"/>
                    <a:cs typeface="Times New Roman" pitchFamily="18" charset="0"/>
                  </a:rPr>
                  <a:t> 3 </a:t>
                </a:r>
                <a:r>
                  <a:rPr lang="en-US" sz="2800" b="1" dirty="0" err="1" smtClean="0">
                    <a:solidFill>
                      <a:srgbClr val="FF0000"/>
                    </a:solidFill>
                    <a:latin typeface="Times New Roman" pitchFamily="18" charset="0"/>
                    <a:cs typeface="Times New Roman" pitchFamily="18" charset="0"/>
                  </a:rPr>
                  <a:t>phần</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bằng</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nhau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Tử</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số</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cho</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biết</a:t>
                </a:r>
                <a:r>
                  <a:rPr lang="en-US" sz="2800" b="1" dirty="0" smtClean="0">
                    <a:solidFill>
                      <a:srgbClr val="FF0000"/>
                    </a:solidFill>
                    <a:latin typeface="Times New Roman" pitchFamily="18" charset="0"/>
                    <a:cs typeface="Times New Roman" pitchFamily="18" charset="0"/>
                  </a:rPr>
                  <a:t> 2 </a:t>
                </a:r>
                <a:r>
                  <a:rPr lang="en-US" sz="2800" b="1" dirty="0" err="1" smtClean="0">
                    <a:solidFill>
                      <a:srgbClr val="FF0000"/>
                    </a:solidFill>
                    <a:latin typeface="Times New Roman" pitchFamily="18" charset="0"/>
                    <a:cs typeface="Times New Roman" pitchFamily="18" charset="0"/>
                  </a:rPr>
                  <a:t>ngôi</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sao</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đã</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được</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tô</a:t>
                </a:r>
                <a:r>
                  <a:rPr lang="en-US" sz="2800" b="1" dirty="0" smtClean="0">
                    <a:solidFill>
                      <a:srgbClr val="FF0000"/>
                    </a:solidFill>
                    <a:latin typeface="Times New Roman" pitchFamily="18" charset="0"/>
                    <a:cs typeface="Times New Roman" pitchFamily="18" charset="0"/>
                  </a:rPr>
                  <a:t/>
                </a:r>
                <a:r>
                  <a:rPr lang="en-US" sz="2800" b="1" dirty="0" err="1" smtClean="0">
                    <a:solidFill>
                      <a:srgbClr val="FF0000"/>
                    </a:solidFill>
                    <a:latin typeface="Times New Roman" pitchFamily="18" charset="0"/>
                    <a:cs typeface="Times New Roman" pitchFamily="18" charset="0"/>
                  </a:rPr>
                  <a:t>màu</a:t>
                </a:r>
                <a:r>
                  <a:rPr lang="en-US" sz="2800" b="1" dirty="0" smtClean="0">
                    <a:solidFill>
                      <a:srgbClr val="FF0000"/>
                    </a:solidFill>
                    <a:latin typeface="Times New Roman" pitchFamily="18" charset="0"/>
                    <a:cs typeface="Times New Roman" pitchFamily="18" charset="0"/>
                  </a:rPr>
                  <a:t>.</a:t>
                </a:r>
                <a:endParaRPr lang="en-US" sz="2800" b="1" dirty="0">
                  <a:solidFill>
                    <a:srgbClr val="FF0000"/>
                  </a:solidFill>
                  <a:latin typeface="Times New Roman" pitchFamily="18" charset="0"/>
                  <a:cs typeface="Times New Roman" pitchFamily="18" charset="0"/>
                </a:endParaRPr>
              </a:p>
            </p:txBody>
          </p:sp>
        </mc:Choice>
        <mc:Fallback>
          <p:sp>
            <p:nvSpPr>
              <p:cNvPr id="6" name="TextBox 5"/>
              <p:cNvSpPr txBox="1">
                <a:spLocks noRot="1" noChangeAspect="1" noMove="1" noResize="1" noEditPoints="1" noAdjustHandles="1" noChangeArrowheads="1" noChangeShapeType="1" noTextEdit="1"/>
              </p:cNvSpPr>
              <p:nvPr/>
            </p:nvSpPr>
            <p:spPr>
              <a:xfrm>
                <a:off x="533400" y="1885950"/>
                <a:ext cx="8382000" cy="1576457"/>
              </a:xfrm>
              <a:prstGeom prst="rect">
                <a:avLst/>
              </a:prstGeom>
              <a:blipFill rotWithShape="1">
                <a:blip r:embed="rId4" cstate="print"/>
                <a:stretch>
                  <a:fillRect l="-1527" r="-1600" b="-9653"/>
                </a:stretch>
              </a:blipFill>
            </p:spPr>
            <p:txBody>
              <a:bodyPr/>
              <a:lstStyle/>
              <a:p>
                <a:r>
                  <a:rPr lang="en-US">
                    <a:noFill/>
                  </a:rPr>
                  <a:t> </a:t>
                </a:r>
              </a:p>
            </p:txBody>
          </p:sp>
        </mc:Fallback>
      </mc:AlternateContent>
    </p:spTree>
    <p:extLst>
      <p:ext uri="{BB962C8B-B14F-4D97-AF65-F5344CB8AC3E}">
        <p14:creationId xmlns:p14="http://schemas.microsoft.com/office/powerpoint/2010/main" xmlns="" val="320570906"/>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box6">
            <a:hlinkClick r:id="rId3" action="ppaction://hlinksldjump"/>
          </p:cNvPr>
          <p:cNvPicPr>
            <a:picLocks noChangeAspect="1" noChangeArrowheads="1"/>
          </p:cNvPicPr>
          <p:nvPr/>
        </p:nvPicPr>
        <p:blipFill>
          <a:blip r:embed="rId4"/>
          <a:srcRect/>
          <a:stretch>
            <a:fillRect/>
          </a:stretch>
        </p:blipFill>
        <p:spPr bwMode="auto">
          <a:xfrm>
            <a:off x="0" y="2286000"/>
            <a:ext cx="3276600" cy="2057400"/>
          </a:xfrm>
          <a:prstGeom prst="rect">
            <a:avLst/>
          </a:prstGeom>
          <a:noFill/>
          <a:ln w="9525">
            <a:noFill/>
            <a:miter lim="800000"/>
            <a:headEnd/>
            <a:tailEnd/>
          </a:ln>
        </p:spPr>
      </p:pic>
      <p:pic>
        <p:nvPicPr>
          <p:cNvPr id="45059" name="Picture 3" descr="box2">
            <a:hlinkClick r:id="rId5" action="ppaction://hlinksldjump"/>
          </p:cNvPr>
          <p:cNvPicPr>
            <a:picLocks noChangeAspect="1" noChangeArrowheads="1"/>
          </p:cNvPicPr>
          <p:nvPr/>
        </p:nvPicPr>
        <p:blipFill>
          <a:blip r:embed="rId6"/>
          <a:srcRect/>
          <a:stretch>
            <a:fillRect/>
          </a:stretch>
        </p:blipFill>
        <p:spPr bwMode="auto">
          <a:xfrm>
            <a:off x="3276600" y="2914650"/>
            <a:ext cx="2667000" cy="2057400"/>
          </a:xfrm>
          <a:prstGeom prst="rect">
            <a:avLst/>
          </a:prstGeom>
          <a:noFill/>
          <a:ln w="9525">
            <a:noFill/>
            <a:miter lim="800000"/>
            <a:headEnd/>
            <a:tailEnd/>
          </a:ln>
        </p:spPr>
      </p:pic>
      <p:pic>
        <p:nvPicPr>
          <p:cNvPr id="45060" name="Picture 4" descr="box3">
            <a:hlinkClick r:id="rId7" action="ppaction://hlinksldjump"/>
          </p:cNvPr>
          <p:cNvPicPr>
            <a:picLocks noChangeAspect="1" noChangeArrowheads="1"/>
          </p:cNvPicPr>
          <p:nvPr/>
        </p:nvPicPr>
        <p:blipFill>
          <a:blip r:embed="rId8"/>
          <a:srcRect/>
          <a:stretch>
            <a:fillRect/>
          </a:stretch>
        </p:blipFill>
        <p:spPr bwMode="auto">
          <a:xfrm>
            <a:off x="5943600" y="2286000"/>
            <a:ext cx="3200400" cy="2057400"/>
          </a:xfrm>
          <a:prstGeom prst="rect">
            <a:avLst/>
          </a:prstGeom>
          <a:noFill/>
          <a:ln w="9525">
            <a:noFill/>
            <a:miter lim="800000"/>
            <a:headEnd/>
            <a:tailEnd/>
          </a:ln>
        </p:spPr>
      </p:pic>
      <p:sp>
        <p:nvSpPr>
          <p:cNvPr id="87045" name="Text Box 5"/>
          <p:cNvSpPr txBox="1">
            <a:spLocks noChangeArrowheads="1"/>
          </p:cNvSpPr>
          <p:nvPr/>
        </p:nvSpPr>
        <p:spPr bwMode="auto">
          <a:xfrm>
            <a:off x="76200" y="957263"/>
            <a:ext cx="8763000" cy="923330"/>
          </a:xfrm>
          <a:prstGeom prst="rect">
            <a:avLst/>
          </a:prstGeom>
          <a:noFill/>
          <a:ln w="9525">
            <a:noFill/>
            <a:miter lim="800000"/>
            <a:headEnd/>
            <a:tailEnd/>
          </a:ln>
        </p:spPr>
        <p:txBody>
          <a:bodyPr>
            <a:spAutoFit/>
          </a:bodyPr>
          <a:lstStyle/>
          <a:p>
            <a:pPr algn="just"/>
            <a:r>
              <a:rPr lang="en-US" u="sng">
                <a:solidFill>
                  <a:srgbClr val="FF0000"/>
                </a:solidFill>
                <a:latin typeface="Times New Roman" pitchFamily="18" charset="0"/>
                <a:cs typeface="Times New Roman" pitchFamily="18" charset="0"/>
              </a:rPr>
              <a:t>Luật chơi:</a:t>
            </a:r>
            <a:r>
              <a:rPr lang="en-US">
                <a:latin typeface="Times New Roman" pitchFamily="18" charset="0"/>
                <a:cs typeface="Times New Roman" pitchFamily="18" charset="0"/>
              </a:rPr>
              <a:t>  Có ba hộp quà, mỗi hộp chứa một câu hỏi và một phần qùa hấp dẫn. Trả lời đúng phần qùa sẽ hiện ra. Trả lời sai phần quà không hiện ra. Thời gian suy nghĩ cho mỗi câu là 10 giây. </a:t>
            </a:r>
          </a:p>
        </p:txBody>
      </p:sp>
      <p:sp>
        <p:nvSpPr>
          <p:cNvPr id="45062" name="WordArt 6"/>
          <p:cNvSpPr>
            <a:spLocks noChangeArrowheads="1" noChangeShapeType="1" noTextEdit="1"/>
          </p:cNvSpPr>
          <p:nvPr/>
        </p:nvSpPr>
        <p:spPr bwMode="auto">
          <a:xfrm>
            <a:off x="1981200" y="42862"/>
            <a:ext cx="5486400" cy="871538"/>
          </a:xfrm>
          <a:prstGeom prst="rect">
            <a:avLst/>
          </a:prstGeom>
          <a:solidFill>
            <a:srgbClr val="00CC00"/>
          </a:solidFill>
        </p:spPr>
        <p:style>
          <a:lnRef idx="0">
            <a:schemeClr val="accent6"/>
          </a:lnRef>
          <a:fillRef idx="3">
            <a:schemeClr val="accent6"/>
          </a:fillRef>
          <a:effectRef idx="3">
            <a:schemeClr val="accent6"/>
          </a:effectRef>
          <a:fontRef idx="minor">
            <a:schemeClr val="lt1"/>
          </a:fontRef>
        </p:style>
        <p:txBody>
          <a:bodyPr wrap="none" fromWordArt="1">
            <a:prstTxWarp prst="textFadeUp">
              <a:avLst>
                <a:gd name="adj" fmla="val 9991"/>
              </a:avLst>
            </a:prstTxWarp>
          </a:bodyPr>
          <a:lstStyle/>
          <a:p>
            <a:pPr algn="ctr">
              <a:defRPr/>
            </a:pPr>
            <a:r>
              <a:rPr lang="en-US" sz="3600" kern="10" dirty="0" err="1">
                <a:ln w="12700">
                  <a:solidFill>
                    <a:srgbClr val="FF0000"/>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VnTimeH"/>
              </a:rPr>
              <a:t>hép</a:t>
            </a:r>
            <a:r>
              <a:rPr lang="en-US" sz="3600" kern="10" dirty="0">
                <a:ln w="12700">
                  <a:solidFill>
                    <a:srgbClr val="FF0000"/>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VnTimeH"/>
              </a:rPr>
              <a:t> </a:t>
            </a:r>
            <a:r>
              <a:rPr lang="en-US" sz="3600" kern="10" dirty="0" err="1">
                <a:ln w="12700">
                  <a:solidFill>
                    <a:srgbClr val="FF0000"/>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VnTimeH"/>
              </a:rPr>
              <a:t>qu</a:t>
            </a:r>
            <a:r>
              <a:rPr lang="en-US" sz="3600" kern="10" dirty="0">
                <a:ln w="12700">
                  <a:solidFill>
                    <a:srgbClr val="FF0000"/>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VnTimeH"/>
              </a:rPr>
              <a:t>µ may m¾n</a:t>
            </a:r>
          </a:p>
        </p:txBody>
      </p:sp>
    </p:spTree>
  </p:cSld>
  <p:clrMapOvr>
    <a:masterClrMapping/>
  </p:clrMapOvr>
  <p:transition>
    <p:wedge/>
  </p:transition>
  <p:timing>
    <p:tnLst>
      <p:par>
        <p:cTn id="1" dur="indefinite" restart="never" nodeType="tmRoot">
          <p:childTnLst>
            <p:seq concurrent="1" nextAc="seek">
              <p:cTn id="2" restart="whenNotActive" fill="hold" evtFilter="cancelBubble" nodeType="interactiveSeq">
                <p:stCondLst>
                  <p:cond evt="onClick" delay="0">
                    <p:tgtEl>
                      <p:spTgt spid="45058"/>
                    </p:tgtEl>
                  </p:cond>
                </p:stCondLst>
                <p:endSync evt="end" delay="0">
                  <p:rtn val="all"/>
                </p:endSync>
                <p:childTnLst>
                  <p:par>
                    <p:cTn id="3" fill="hold">
                      <p:stCondLst>
                        <p:cond delay="0"/>
                      </p:stCondLst>
                      <p:childTnLst>
                        <p:par>
                          <p:cTn id="4" fill="hold">
                            <p:stCondLst>
                              <p:cond delay="0"/>
                            </p:stCondLst>
                            <p:childTnLst>
                              <p:par>
                                <p:cTn id="5" presetID="2" presetClass="exit" presetSubtype="4" fill="hold" nodeType="afterEffect">
                                  <p:stCondLst>
                                    <p:cond delay="0"/>
                                  </p:stCondLst>
                                  <p:childTnLst>
                                    <p:anim calcmode="lin" valueType="num">
                                      <p:cBhvr additive="base">
                                        <p:cTn id="6" dur="500"/>
                                        <p:tgtEl>
                                          <p:spTgt spid="45058"/>
                                        </p:tgtEl>
                                        <p:attrNameLst>
                                          <p:attrName>ppt_x</p:attrName>
                                        </p:attrNameLst>
                                      </p:cBhvr>
                                      <p:tavLst>
                                        <p:tav tm="0">
                                          <p:val>
                                            <p:strVal val="ppt_x"/>
                                          </p:val>
                                        </p:tav>
                                        <p:tav tm="100000">
                                          <p:val>
                                            <p:strVal val="ppt_x"/>
                                          </p:val>
                                        </p:tav>
                                      </p:tavLst>
                                    </p:anim>
                                    <p:anim calcmode="lin" valueType="num">
                                      <p:cBhvr additive="base">
                                        <p:cTn id="7" dur="500"/>
                                        <p:tgtEl>
                                          <p:spTgt spid="45058"/>
                                        </p:tgtEl>
                                        <p:attrNameLst>
                                          <p:attrName>ppt_y</p:attrName>
                                        </p:attrNameLst>
                                      </p:cBhvr>
                                      <p:tavLst>
                                        <p:tav tm="0">
                                          <p:val>
                                            <p:strVal val="ppt_y"/>
                                          </p:val>
                                        </p:tav>
                                        <p:tav tm="100000">
                                          <p:val>
                                            <p:strVal val="1+ppt_h/2"/>
                                          </p:val>
                                        </p:tav>
                                      </p:tavLst>
                                    </p:anim>
                                    <p:set>
                                      <p:cBhvr>
                                        <p:cTn id="8" dur="1" fill="hold">
                                          <p:stCondLst>
                                            <p:cond delay="499"/>
                                          </p:stCondLst>
                                        </p:cTn>
                                        <p:tgtEl>
                                          <p:spTgt spid="45058"/>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wind.wav" builtIn="1"/>
                                        </p:tgtEl>
                                      </p:cMediaNode>
                                    </p:audio>
                                  </p:subTnLst>
                                </p:cTn>
                              </p:par>
                            </p:childTnLst>
                          </p:cTn>
                        </p:par>
                      </p:childTnLst>
                    </p:cTn>
                  </p:par>
                </p:childTnLst>
              </p:cTn>
              <p:nextCondLst>
                <p:cond evt="onClick" delay="0">
                  <p:tgtEl>
                    <p:spTgt spid="45058"/>
                  </p:tgtEl>
                </p:cond>
              </p:nextCondLst>
            </p:seq>
            <p:seq concurrent="1" nextAc="seek">
              <p:cTn id="9" restart="whenNotActive" fill="hold" evtFilter="cancelBubble" nodeType="interactiveSeq">
                <p:stCondLst>
                  <p:cond evt="onClick" delay="0">
                    <p:tgtEl>
                      <p:spTgt spid="45060"/>
                    </p:tgtEl>
                  </p:cond>
                </p:stCondLst>
                <p:endSync evt="end" delay="0">
                  <p:rtn val="all"/>
                </p:endSync>
                <p:childTnLst>
                  <p:par>
                    <p:cTn id="10" fill="hold">
                      <p:stCondLst>
                        <p:cond delay="0"/>
                      </p:stCondLst>
                      <p:childTnLst>
                        <p:par>
                          <p:cTn id="11" fill="hold">
                            <p:stCondLst>
                              <p:cond delay="0"/>
                            </p:stCondLst>
                            <p:childTnLst>
                              <p:par>
                                <p:cTn id="12" presetID="55" presetClass="exit" presetSubtype="0" fill="hold" nodeType="afterEffect">
                                  <p:stCondLst>
                                    <p:cond delay="0"/>
                                  </p:stCondLst>
                                  <p:childTnLst>
                                    <p:anim calcmode="lin" valueType="num">
                                      <p:cBhvr>
                                        <p:cTn id="13" dur="1000"/>
                                        <p:tgtEl>
                                          <p:spTgt spid="45060"/>
                                        </p:tgtEl>
                                        <p:attrNameLst>
                                          <p:attrName>ppt_w</p:attrName>
                                        </p:attrNameLst>
                                      </p:cBhvr>
                                      <p:tavLst>
                                        <p:tav tm="0">
                                          <p:val>
                                            <p:strVal val="ppt_w"/>
                                          </p:val>
                                        </p:tav>
                                        <p:tav tm="100000">
                                          <p:val>
                                            <p:strVal val="ppt_w*0.70"/>
                                          </p:val>
                                        </p:tav>
                                      </p:tavLst>
                                    </p:anim>
                                    <p:anim calcmode="lin" valueType="num">
                                      <p:cBhvr>
                                        <p:cTn id="14" dur="1000"/>
                                        <p:tgtEl>
                                          <p:spTgt spid="45060"/>
                                        </p:tgtEl>
                                        <p:attrNameLst>
                                          <p:attrName>ppt_h</p:attrName>
                                        </p:attrNameLst>
                                      </p:cBhvr>
                                      <p:tavLst>
                                        <p:tav tm="0">
                                          <p:val>
                                            <p:strVal val="ppt_h"/>
                                          </p:val>
                                        </p:tav>
                                        <p:tav tm="100000">
                                          <p:val>
                                            <p:strVal val="ppt_h"/>
                                          </p:val>
                                        </p:tav>
                                      </p:tavLst>
                                    </p:anim>
                                    <p:animEffect transition="out" filter="fade">
                                      <p:cBhvr>
                                        <p:cTn id="15" dur="1000"/>
                                        <p:tgtEl>
                                          <p:spTgt spid="45060"/>
                                        </p:tgtEl>
                                      </p:cBhvr>
                                    </p:animEffect>
                                    <p:set>
                                      <p:cBhvr>
                                        <p:cTn id="16" dur="1" fill="hold">
                                          <p:stCondLst>
                                            <p:cond delay="999"/>
                                          </p:stCondLst>
                                        </p:cTn>
                                        <p:tgtEl>
                                          <p:spTgt spid="45060"/>
                                        </p:tgtEl>
                                        <p:attrNameLst>
                                          <p:attrName>style.visibility</p:attrName>
                                        </p:attrNameLst>
                                      </p:cBhvr>
                                      <p:to>
                                        <p:strVal val="hidden"/>
                                      </p:to>
                                    </p:set>
                                  </p:childTnLst>
                                  <p:subTnLst>
                                    <p:audio>
                                      <p:cMediaNode>
                                        <p:cTn display="0" masterRel="sameClick">
                                          <p:stCondLst>
                                            <p:cond evt="begin" delay="0">
                                              <p:tn val="12"/>
                                            </p:cond>
                                          </p:stCondLst>
                                          <p:endCondLst>
                                            <p:cond evt="onStopAudio" delay="0">
                                              <p:tgtEl>
                                                <p:sldTgt/>
                                              </p:tgtEl>
                                            </p:cond>
                                          </p:endCondLst>
                                        </p:cTn>
                                        <p:tgtEl>
                                          <p:sndTgt r:embed="rId2" name="wind.wav" builtIn="1"/>
                                        </p:tgtEl>
                                      </p:cMediaNode>
                                    </p:audio>
                                  </p:subTnLst>
                                </p:cTn>
                              </p:par>
                            </p:childTnLst>
                          </p:cTn>
                        </p:par>
                      </p:childTnLst>
                    </p:cTn>
                  </p:par>
                </p:childTnLst>
              </p:cTn>
              <p:nextCondLst>
                <p:cond evt="onClick" delay="0">
                  <p:tgtEl>
                    <p:spTgt spid="45060"/>
                  </p:tgtEl>
                </p:cond>
              </p:nextCondLst>
            </p:seq>
            <p:seq concurrent="1" nextAc="seek">
              <p:cTn id="17" restart="whenNotActive" fill="hold" evtFilter="cancelBubble" nodeType="interactiveSeq">
                <p:stCondLst>
                  <p:cond evt="onClick" delay="0">
                    <p:tgtEl>
                      <p:spTgt spid="45059"/>
                    </p:tgtEl>
                  </p:cond>
                </p:stCondLst>
                <p:endSync evt="end" delay="0">
                  <p:rtn val="all"/>
                </p:endSync>
                <p:childTnLst>
                  <p:par>
                    <p:cTn id="18" fill="hold">
                      <p:stCondLst>
                        <p:cond delay="0"/>
                      </p:stCondLst>
                      <p:childTnLst>
                        <p:par>
                          <p:cTn id="19" fill="hold">
                            <p:stCondLst>
                              <p:cond delay="0"/>
                            </p:stCondLst>
                            <p:childTnLst>
                              <p:par>
                                <p:cTn id="20" presetID="24" presetClass="exit" presetSubtype="0" fill="hold" nodeType="afterEffect">
                                  <p:stCondLst>
                                    <p:cond delay="0"/>
                                  </p:stCondLst>
                                  <p:childTnLst>
                                    <p:anim to="" calcmode="lin" valueType="num">
                                      <p:cBhvr>
                                        <p:cTn id="21" dur="1"/>
                                        <p:tgtEl>
                                          <p:spTgt spid="45059"/>
                                        </p:tgtEl>
                                        <p:attrNameLst>
                                          <p:attrName/>
                                        </p:attrNameLst>
                                      </p:cBhvr>
                                    </p:anim>
                                    <p:set>
                                      <p:cBhvr>
                                        <p:cTn id="22" dur="1" fill="hold">
                                          <p:stCondLst>
                                            <p:cond delay="0"/>
                                          </p:stCondLst>
                                        </p:cTn>
                                        <p:tgtEl>
                                          <p:spTgt spid="45059"/>
                                        </p:tgtEl>
                                        <p:attrNameLst>
                                          <p:attrName>style.visibility</p:attrName>
                                        </p:attrNameLst>
                                      </p:cBhvr>
                                      <p:to>
                                        <p:strVal val="hidden"/>
                                      </p:to>
                                    </p:set>
                                  </p:childTnLst>
                                  <p:subTnLst>
                                    <p:audio>
                                      <p:cMediaNode>
                                        <p:cTn display="0" masterRel="sameClick">
                                          <p:stCondLst>
                                            <p:cond evt="begin" delay="0">
                                              <p:tn val="20"/>
                                            </p:cond>
                                          </p:stCondLst>
                                          <p:endCondLst>
                                            <p:cond evt="onStopAudio" delay="0">
                                              <p:tgtEl>
                                                <p:sldTgt/>
                                              </p:tgtEl>
                                            </p:cond>
                                          </p:endCondLst>
                                        </p:cTn>
                                        <p:tgtEl>
                                          <p:sndTgt r:embed="rId2" name="wind.wav" builtIn="1"/>
                                        </p:tgtEl>
                                      </p:cMediaNode>
                                    </p:audio>
                                  </p:subTnLst>
                                </p:cTn>
                              </p:par>
                            </p:childTnLst>
                          </p:cTn>
                        </p:par>
                      </p:childTnLst>
                    </p:cTn>
                  </p:par>
                </p:childTnLst>
              </p:cTn>
              <p:nextCondLst>
                <p:cond evt="onClick" delay="0">
                  <p:tgtEl>
                    <p:spTgt spid="45059"/>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452</Words>
  <Application>Microsoft Office PowerPoint</Application>
  <PresentationFormat>On-screen Show (16:9)</PresentationFormat>
  <Paragraphs>94</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Office Theme</vt:lpstr>
      <vt:lpstr>Equation</vt:lpstr>
      <vt:lpstr>MathType 6.0 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dc:creator>
  <cp:lastModifiedBy>User</cp:lastModifiedBy>
  <cp:revision>40</cp:revision>
  <dcterms:created xsi:type="dcterms:W3CDTF">2020-04-01T05:11:46Z</dcterms:created>
  <dcterms:modified xsi:type="dcterms:W3CDTF">2021-02-17T23:55:17Z</dcterms:modified>
</cp:coreProperties>
</file>